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2" r:id="rId1"/>
    <p:sldMasterId id="2147483708" r:id="rId2"/>
  </p:sldMasterIdLst>
  <p:notesMasterIdLst>
    <p:notesMasterId r:id="rId11"/>
  </p:notesMasterIdLst>
  <p:handoutMasterIdLst>
    <p:handoutMasterId r:id="rId12"/>
  </p:handoutMasterIdLst>
  <p:sldIdLst>
    <p:sldId id="262" r:id="rId3"/>
    <p:sldId id="261" r:id="rId4"/>
    <p:sldId id="270" r:id="rId5"/>
    <p:sldId id="271" r:id="rId6"/>
    <p:sldId id="273" r:id="rId7"/>
    <p:sldId id="274" r:id="rId8"/>
    <p:sldId id="27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8" autoAdjust="0"/>
    <p:restoredTop sz="94590" autoAdjust="0"/>
  </p:normalViewPr>
  <p:slideViewPr>
    <p:cSldViewPr snapToGrid="0">
      <p:cViewPr varScale="1">
        <p:scale>
          <a:sx n="103" d="100"/>
          <a:sy n="103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FCAC-43A3-40D9-BDB0-0B11A06C1010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FE95-6A38-426A-A545-44E8B4AFC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7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45F3-40B0-4D7B-91C5-8E5FE84C19D8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66C7-D6CD-41B1-A9E9-FBA4CDE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DF41637D-69CC-43C1-A6CD-C0026C4A71EB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0917" y="1788459"/>
            <a:ext cx="7758953" cy="640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Savers w/</a:t>
            </a:r>
            <a:r>
              <a:rPr lang="en-US" dirty="0" err="1" smtClean="0"/>
              <a:t>WebNavigator</a:t>
            </a:r>
            <a:r>
              <a:rPr lang="en-US" dirty="0" smtClean="0"/>
              <a:t> 8.6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KRS3\Pictures\Key Researc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186" y="3884609"/>
            <a:ext cx="6219359" cy="1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1486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 study…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75" t="28116" r="38381" b="14755"/>
          <a:stretch/>
        </p:blipFill>
        <p:spPr>
          <a:xfrm>
            <a:off x="1721223" y="1694329"/>
            <a:ext cx="5889811" cy="43101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9451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 some time up front…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 time on the back end may be disastrous</a:t>
            </a:r>
          </a:p>
          <a:p>
            <a:endParaRPr lang="en-US" dirty="0"/>
          </a:p>
        </p:txBody>
      </p:sp>
      <p:pic>
        <p:nvPicPr>
          <p:cNvPr id="3074" name="Picture 2" descr="C:\Users\KRS3\Desktop\webnavigator\computer-c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626" y="2390944"/>
            <a:ext cx="5050397" cy="39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20084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“Garbage In – Garbage Out”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5353" y="1850992"/>
            <a:ext cx="5607423" cy="39324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076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Ask Questions…</a:t>
            </a:r>
          </a:p>
          <a:p>
            <a:r>
              <a:rPr lang="en-US" dirty="0" smtClean="0"/>
              <a:t>Logic</a:t>
            </a:r>
          </a:p>
          <a:p>
            <a:r>
              <a:rPr lang="en-US" dirty="0" smtClean="0"/>
              <a:t>Spelling</a:t>
            </a:r>
          </a:p>
          <a:p>
            <a:r>
              <a:rPr lang="en-US" dirty="0" smtClean="0"/>
              <a:t>Intent</a:t>
            </a:r>
          </a:p>
          <a:p>
            <a:r>
              <a:rPr lang="en-US" dirty="0" smtClean="0"/>
              <a:t>Pronunciations</a:t>
            </a: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 descr="C:\Users\KRS3\Desktop\webnavigato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656" y="2273113"/>
            <a:ext cx="4673226" cy="33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7137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test data…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04318" y="1585351"/>
            <a:ext cx="2009528" cy="6051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it…</a:t>
            </a:r>
            <a:endParaRPr lang="en-US" dirty="0"/>
          </a:p>
        </p:txBody>
      </p:sp>
      <p:pic>
        <p:nvPicPr>
          <p:cNvPr id="1026" name="Picture 2" descr="C:\Users\KRS3\Desktop\webnavigator\4248489126_612570b6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405" y="2505355"/>
            <a:ext cx="6350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554941" y="2190468"/>
            <a:ext cx="5042647" cy="6297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with sample elements even!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8142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36176"/>
            <a:ext cx="8153400" cy="883024"/>
          </a:xfrm>
        </p:spPr>
        <p:txBody>
          <a:bodyPr/>
          <a:lstStyle/>
          <a:p>
            <a:r>
              <a:rPr lang="en-US" dirty="0" smtClean="0"/>
              <a:t>We have three very good programmers.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471" t="5982" r="6934" b="18344"/>
          <a:stretch/>
        </p:blipFill>
        <p:spPr>
          <a:xfrm>
            <a:off x="1627094" y="1667435"/>
            <a:ext cx="6051177" cy="46675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0376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36176"/>
            <a:ext cx="8153400" cy="883024"/>
          </a:xfrm>
        </p:spPr>
        <p:txBody>
          <a:bodyPr/>
          <a:lstStyle/>
          <a:p>
            <a:r>
              <a:rPr lang="en-US" dirty="0" smtClean="0"/>
              <a:t>Let’s avoid these…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842" t="1795" r="11573" b="3091"/>
          <a:stretch/>
        </p:blipFill>
        <p:spPr>
          <a:xfrm>
            <a:off x="2770094" y="1680882"/>
            <a:ext cx="3711388" cy="4276165"/>
          </a:xfrm>
        </p:spPr>
      </p:pic>
      <p:pic>
        <p:nvPicPr>
          <p:cNvPr id="6" name="Picture 2" descr="C:\Users\KRS3\Pictures\Key Researc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994" y="5375314"/>
            <a:ext cx="2938182" cy="7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6636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CfMC Employee Meeting 1_23_13</Template>
  <TotalTime>1300</TotalTime>
  <Words>123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Median</vt:lpstr>
      <vt:lpstr>CfMC</vt:lpstr>
      <vt:lpstr>Time Savers w/WebNavigator 8.6</vt:lpstr>
      <vt:lpstr>Programming a study…</vt:lpstr>
      <vt:lpstr>Spend some time up front…</vt:lpstr>
      <vt:lpstr>“Garbage In – Garbage Out”</vt:lpstr>
      <vt:lpstr>Review the survey</vt:lpstr>
      <vt:lpstr>Run test data… </vt:lpstr>
      <vt:lpstr>We have three very good programmers.</vt:lpstr>
      <vt:lpstr>Let’s avoid these…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McDougall</dc:creator>
  <cp:lastModifiedBy>Ed Ledek</cp:lastModifiedBy>
  <cp:revision>51</cp:revision>
  <dcterms:created xsi:type="dcterms:W3CDTF">2014-04-22T17:46:12Z</dcterms:created>
  <dcterms:modified xsi:type="dcterms:W3CDTF">2014-04-22T17:46:28Z</dcterms:modified>
</cp:coreProperties>
</file>