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98" r:id="rId4"/>
    <p:sldMasterId id="2147483699" r:id="rId5"/>
    <p:sldMasterId id="2147483700" r:id="rId6"/>
    <p:sldMasterId id="2147483701" r:id="rId7"/>
    <p:sldMasterId id="2147483702" r:id="rId8"/>
    <p:sldMasterId id="2147483703" r:id="rId9"/>
    <p:sldMasterId id="2147483704"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Lst>
  <p:sldSz cy="6858000" cx="9144000"/>
  <p:notesSz cx="7077075" cy="9363075"/>
  <p:embeddedFontLst>
    <p:embeddedFont>
      <p:font typeface="Calibri"/>
      <p:regular r:id="rId38"/>
      <p:bold r:id="rId39"/>
      <p:italic r:id="rId40"/>
      <p:boldItalic r:id="rId41"/>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32E7B68-17D6-4149-A022-D6D5CADB874B}">
  <a:tblStyle styleId="{332E7B68-17D6-4149-A022-D6D5CADB874B}"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DEDED"/>
          </a:solidFill>
        </a:fill>
      </a:tcStyle>
    </a:wholeTbl>
    <a:band1H>
      <a:tcStyle>
        <a:fill>
          <a:solidFill>
            <a:srgbClr val="D8D8D8"/>
          </a:solidFill>
        </a:fill>
      </a:tcStyle>
    </a:band1H>
    <a:band1V>
      <a:tcStyle>
        <a:fill>
          <a:solidFill>
            <a:srgbClr val="D8D8D8"/>
          </a:solidFill>
        </a:fill>
      </a:tcStyle>
    </a:band1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Tw Cen MT"/>
          <a:ea typeface="Tw Cen MT"/>
          <a:cs typeface="Tw Cen MT"/>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 styleId="{58838D7A-073F-469D-9A67-C9CF45E29C46}" styleName="Table_1">
    <a:wholeTbl>
      <a:tcTxStyle b="off" i="off">
        <a:font>
          <a:latin typeface="Tw Cen MT"/>
          <a:ea typeface="Tw Cen MT"/>
          <a:cs typeface="Tw Cen MT"/>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DEDED"/>
          </a:solidFill>
        </a:fill>
      </a:tcStyle>
    </a:wholeTbl>
    <a:band1H>
      <a:tcStyle>
        <a:fill>
          <a:solidFill>
            <a:srgbClr val="D8D8D8"/>
          </a:solidFill>
        </a:fill>
      </a:tcStyle>
    </a:band1H>
    <a:band1V>
      <a:tcStyle>
        <a:fill>
          <a:solidFill>
            <a:srgbClr val="D8D8D8"/>
          </a:solidFill>
        </a:fill>
      </a:tcStyle>
    </a:band1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Tw Cen MT"/>
          <a:ea typeface="Tw Cen MT"/>
          <a:cs typeface="Tw Cen MT"/>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 styleId="{317C7431-C1AA-4AA8-A010-22916796DEA9}" styleName="Table_2">
    <a:wholeTbl>
      <a:tcTxStyle b="off" i="off">
        <a:font>
          <a:latin typeface="Tw Cen MT"/>
          <a:ea typeface="Tw Cen MT"/>
          <a:cs typeface="Tw Cen MT"/>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DEDED"/>
          </a:solidFill>
        </a:fill>
      </a:tcStyle>
    </a:wholeTbl>
    <a:band1H>
      <a:tcStyle>
        <a:fill>
          <a:solidFill>
            <a:srgbClr val="D8D8D8"/>
          </a:solidFill>
        </a:fill>
      </a:tcStyle>
    </a:band1H>
    <a:band1V>
      <a:tcStyle>
        <a:fill>
          <a:solidFill>
            <a:srgbClr val="D8D8D8"/>
          </a:solidFill>
        </a:fill>
      </a:tcStyle>
    </a:band1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Tw Cen MT"/>
          <a:ea typeface="Tw Cen MT"/>
          <a:cs typeface="Tw Cen MT"/>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font" Target="fonts/Calibri-italic.fntdata"/><Relationship Id="rId20" Type="http://schemas.openxmlformats.org/officeDocument/2006/relationships/slide" Target="slides/slide9.xml"/><Relationship Id="rId41" Type="http://schemas.openxmlformats.org/officeDocument/2006/relationships/font" Target="fonts/Calibri-boldItalic.fntdata"/><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8.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notesMaster" Target="notesMasters/notesMaster1.xml"/><Relationship Id="rId33" Type="http://schemas.openxmlformats.org/officeDocument/2006/relationships/slide" Target="slides/slide22.xml"/><Relationship Id="rId10" Type="http://schemas.openxmlformats.org/officeDocument/2006/relationships/slideMaster" Target="slideMasters/slideMaster7.xml"/><Relationship Id="rId32" Type="http://schemas.openxmlformats.org/officeDocument/2006/relationships/slide" Target="slides/slide21.xml"/><Relationship Id="rId13" Type="http://schemas.openxmlformats.org/officeDocument/2006/relationships/slide" Target="slides/slide2.xml"/><Relationship Id="rId35" Type="http://schemas.openxmlformats.org/officeDocument/2006/relationships/slide" Target="slides/slide24.xml"/><Relationship Id="rId12" Type="http://schemas.openxmlformats.org/officeDocument/2006/relationships/slide" Target="slides/slide1.xml"/><Relationship Id="rId34" Type="http://schemas.openxmlformats.org/officeDocument/2006/relationships/slide" Target="slides/slide23.xml"/><Relationship Id="rId15" Type="http://schemas.openxmlformats.org/officeDocument/2006/relationships/slide" Target="slides/slide4.xml"/><Relationship Id="rId37" Type="http://schemas.openxmlformats.org/officeDocument/2006/relationships/slide" Target="slides/slide26.xml"/><Relationship Id="rId14" Type="http://schemas.openxmlformats.org/officeDocument/2006/relationships/slide" Target="slides/slide3.xml"/><Relationship Id="rId36" Type="http://schemas.openxmlformats.org/officeDocument/2006/relationships/slide" Target="slides/slide25.xml"/><Relationship Id="rId17" Type="http://schemas.openxmlformats.org/officeDocument/2006/relationships/slide" Target="slides/slide6.xml"/><Relationship Id="rId39" Type="http://schemas.openxmlformats.org/officeDocument/2006/relationships/font" Target="fonts/Calibri-bold.fntdata"/><Relationship Id="rId16" Type="http://schemas.openxmlformats.org/officeDocument/2006/relationships/slide" Target="slides/slide5.xml"/><Relationship Id="rId38" Type="http://schemas.openxmlformats.org/officeDocument/2006/relationships/font" Target="fonts/Calibri-regular.fntdata"/><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3067049" cy="468312"/>
          </a:xfrm>
          <a:prstGeom prst="rect">
            <a:avLst/>
          </a:prstGeom>
          <a:noFill/>
          <a:ln>
            <a:noFill/>
          </a:ln>
        </p:spPr>
        <p:txBody>
          <a:bodyPr anchorCtr="0" anchor="t" bIns="91425" lIns="91425" rIns="91425" tIns="91425"/>
          <a:lstStyle>
            <a:lvl1pPr indent="0" marL="0" marR="0" rtl="0" algn="l">
              <a:spcBef>
                <a:spcPts val="0"/>
              </a:spcBef>
              <a:spcAft>
                <a:spcPts val="0"/>
              </a:spcAft>
              <a:defRPr/>
            </a:lvl1pPr>
            <a:lvl2pPr indent="0" marL="457200" marR="0" rtl="0" algn="l">
              <a:spcBef>
                <a:spcPts val="0"/>
              </a:spcBef>
              <a:spcAft>
                <a:spcPts val="0"/>
              </a:spcAft>
              <a:defRPr/>
            </a:lvl2pPr>
            <a:lvl3pPr indent="0" marL="914400" marR="0" rtl="0" algn="l">
              <a:spcBef>
                <a:spcPts val="0"/>
              </a:spcBef>
              <a:spcAft>
                <a:spcPts val="0"/>
              </a:spcAft>
              <a:defRPr/>
            </a:lvl3pPr>
            <a:lvl4pPr indent="0" marL="1371600" marR="0" rtl="0" algn="l">
              <a:spcBef>
                <a:spcPts val="0"/>
              </a:spcBef>
              <a:spcAft>
                <a:spcPts val="0"/>
              </a:spcAft>
              <a:defRPr/>
            </a:lvl4pPr>
            <a:lvl5pPr indent="0" marL="1828800"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4008437" y="0"/>
            <a:ext cx="3067049" cy="468312"/>
          </a:xfrm>
          <a:prstGeom prst="rect">
            <a:avLst/>
          </a:prstGeom>
          <a:noFill/>
          <a:ln>
            <a:noFill/>
          </a:ln>
        </p:spPr>
        <p:txBody>
          <a:bodyPr anchorCtr="0" anchor="t" bIns="91425" lIns="91425" rIns="91425" tIns="91425"/>
          <a:lstStyle>
            <a:lvl1pPr indent="0" marL="0" marR="0" rtl="0" algn="r">
              <a:spcBef>
                <a:spcPts val="0"/>
              </a:spcBef>
              <a:spcAft>
                <a:spcPts val="0"/>
              </a:spcAft>
              <a:defRPr/>
            </a:lvl1pPr>
            <a:lvl2pPr indent="0" marL="457200" marR="0" rtl="0" algn="l">
              <a:spcBef>
                <a:spcPts val="0"/>
              </a:spcBef>
              <a:spcAft>
                <a:spcPts val="0"/>
              </a:spcAft>
              <a:defRPr/>
            </a:lvl2pPr>
            <a:lvl3pPr indent="0" marL="914400" marR="0" rtl="0" algn="l">
              <a:spcBef>
                <a:spcPts val="0"/>
              </a:spcBef>
              <a:spcAft>
                <a:spcPts val="0"/>
              </a:spcAft>
              <a:defRPr/>
            </a:lvl3pPr>
            <a:lvl4pPr indent="0" marL="1371600" marR="0" rtl="0" algn="l">
              <a:spcBef>
                <a:spcPts val="0"/>
              </a:spcBef>
              <a:spcAft>
                <a:spcPts val="0"/>
              </a:spcAft>
              <a:defRPr/>
            </a:lvl4pPr>
            <a:lvl5pPr indent="0" marL="1828800"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708025" y="4448175"/>
            <a:ext cx="5661024" cy="4213225"/>
          </a:xfrm>
          <a:prstGeom prst="rect">
            <a:avLst/>
          </a:prstGeom>
          <a:noFill/>
          <a:ln>
            <a:noFill/>
          </a:ln>
        </p:spPr>
        <p:txBody>
          <a:bodyPr anchorCtr="0" anchor="t" bIns="91425" lIns="91425" rIns="91425" tIns="91425"/>
          <a:lstStyle>
            <a:lvl1pPr indent="0" marL="0" marR="0" rtl="0" algn="l">
              <a:spcBef>
                <a:spcPts val="360"/>
              </a:spcBef>
              <a:spcAft>
                <a:spcPts val="0"/>
              </a:spcAft>
              <a:defRPr/>
            </a:lvl1pPr>
            <a:lvl2pPr indent="0" marL="457200" marR="0" rtl="0" algn="l">
              <a:spcBef>
                <a:spcPts val="360"/>
              </a:spcBef>
              <a:spcAft>
                <a:spcPts val="0"/>
              </a:spcAft>
              <a:defRPr/>
            </a:lvl2pPr>
            <a:lvl3pPr indent="0" marL="914400" marR="0" rtl="0" algn="l">
              <a:spcBef>
                <a:spcPts val="360"/>
              </a:spcBef>
              <a:spcAft>
                <a:spcPts val="0"/>
              </a:spcAft>
              <a:defRPr/>
            </a:lvl3pPr>
            <a:lvl4pPr indent="0" marL="1371600" marR="0" rtl="0" algn="l">
              <a:spcBef>
                <a:spcPts val="360"/>
              </a:spcBef>
              <a:spcAft>
                <a:spcPts val="0"/>
              </a:spcAft>
              <a:defRPr/>
            </a:lvl4pPr>
            <a:lvl5pPr indent="0" marL="1828800" marR="0" rtl="0" algn="l">
              <a:spcBef>
                <a:spcPts val="36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893175"/>
            <a:ext cx="3067049" cy="468312"/>
          </a:xfrm>
          <a:prstGeom prst="rect">
            <a:avLst/>
          </a:prstGeom>
          <a:noFill/>
          <a:ln>
            <a:noFill/>
          </a:ln>
        </p:spPr>
        <p:txBody>
          <a:bodyPr anchorCtr="0" anchor="b" bIns="91425" lIns="91425" rIns="91425" tIns="91425"/>
          <a:lstStyle>
            <a:lvl1pPr indent="0" marL="0" marR="0" rtl="0" algn="l">
              <a:spcBef>
                <a:spcPts val="0"/>
              </a:spcBef>
              <a:spcAft>
                <a:spcPts val="0"/>
              </a:spcAft>
              <a:defRPr/>
            </a:lvl1pPr>
            <a:lvl2pPr indent="0" marL="457200" marR="0" rtl="0" algn="l">
              <a:spcBef>
                <a:spcPts val="0"/>
              </a:spcBef>
              <a:spcAft>
                <a:spcPts val="0"/>
              </a:spcAft>
              <a:defRPr/>
            </a:lvl2pPr>
            <a:lvl3pPr indent="0" marL="914400" marR="0" rtl="0" algn="l">
              <a:spcBef>
                <a:spcPts val="0"/>
              </a:spcBef>
              <a:spcAft>
                <a:spcPts val="0"/>
              </a:spcAft>
              <a:defRPr/>
            </a:lvl3pPr>
            <a:lvl4pPr indent="0" marL="1371600" marR="0" rtl="0" algn="l">
              <a:spcBef>
                <a:spcPts val="0"/>
              </a:spcBef>
              <a:spcAft>
                <a:spcPts val="0"/>
              </a:spcAft>
              <a:defRPr/>
            </a:lvl4pPr>
            <a:lvl5pPr indent="0" marL="1828800"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9" name="Shape 79"/>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80" name="Shape 80"/>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9" name="Shape 169"/>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Rotate seeds are used to rotate items or questions in a specific order.</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They are 10-digits as the default and they are created by an algorithm.  Using them Keeps the order of rotation.</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You can feed the value of a custom seed into the rotation using an Expression, VAR,A or SPC,9 statement.</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Never use a seed value over 5,000,000,000 because you will always get the same pattern of rotation.</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Using custom rotation seeds allows you to rotate brands in a way where say brand 3 and brand 4 can never be together, for example.  You can do this by rotating Gen statements into a FLD question.  Look at the data and if all is ok where 3 and 4 are not together move on but If 3 and 4 are together, Blank out the question and try again until you get a sequence where 3 and 4 are not together.  Whatever that sequence is, you can feed that that seed in to rotate properly.</a:t>
            </a:r>
          </a:p>
        </p:txBody>
      </p:sp>
      <p:sp>
        <p:nvSpPr>
          <p:cNvPr id="170" name="Shape 170"/>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2" name="Shape 182"/>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Here is a simple rotate example:</a:t>
            </a:r>
          </a:p>
          <a:p>
            <a:pPr indent="0" lvl="0" marL="0" marR="0" rtl="0" algn="l">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Create a rotate seed – notice a length of 10 to hold the seed</a:t>
            </a:r>
          </a:p>
          <a:p>
            <a:pPr indent="0" lvl="0" marL="0" marR="0" rtl="0" algn="l">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Use the seed on the rotate statement</a:t>
            </a:r>
          </a:p>
          <a:p>
            <a:pPr indent="0" lvl="0" marL="0" marR="0" rtl="0" algn="l">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An endrotate statement goes after all items in rotation – last item in list before the ending curly brace</a:t>
            </a:r>
          </a:p>
          <a:p>
            <a:pPr indent="0" lvl="0" marL="0" marR="0" rtl="0" algn="l">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On the right is how the list will look on screen.</a:t>
            </a:r>
          </a:p>
        </p:txBody>
      </p:sp>
      <p:sp>
        <p:nvSpPr>
          <p:cNvPr id="183" name="Shape 183"/>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2" name="Shape 192"/>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Here is an example of a nested rotate example.  You need to create however many rotate seeds necessary and in this example I’m using 2 that are a length of ten. </a:t>
            </a:r>
          </a:p>
          <a:p>
            <a:pPr indent="0" lvl="0" marL="0" marR="0" rtl="0" algn="l">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Also notice this example has comment lines in it.  These will need to be accounted for as well with Fix statements. </a:t>
            </a:r>
          </a:p>
          <a:p>
            <a:pPr indent="0" lvl="0" marL="0" marR="0" rtl="0" algn="l">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You can add as many group and fix statements as needed. </a:t>
            </a:r>
          </a:p>
          <a:p>
            <a:pPr indent="0" lvl="0" marL="0" marR="0" rtl="0" algn="l">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Make sure there are endrotate statements after each group of items rotating. </a:t>
            </a:r>
          </a:p>
          <a:p>
            <a:pPr indent="0" lvl="0" marL="0" marR="0" rtl="0" algn="l">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Add an ending endrotate statement after all items in rotation – last item in list before the ending curly brace</a:t>
            </a:r>
          </a:p>
          <a:p>
            <a:pPr indent="0" lvl="0" marL="0" marR="0" rtl="0" algn="l">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On the right is how the list will look on screen.</a:t>
            </a:r>
          </a:p>
          <a:p>
            <a:pPr indent="0" lvl="0" marL="0" marR="0" rtl="0" algn="l">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
        <p:nvSpPr>
          <p:cNvPr id="193" name="Shape 193"/>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1" name="Shape 201"/>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The rotation order is easily recorded in the data for list items and questions.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Both recording types require a question to store the results in and reference. The storing question for both needs to be large enough to hold all possible answers.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A FLD question length is figured out by the # of digits in each code * # of codes (1x5=5, 2x5=10, so on)</a:t>
            </a: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Question lengths are figured out by the # of questions in the rotation * # of digits in the # of questions (5 questions length=5, if 20 questions length=40 and so on)</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The RECODE_ROTATE_ORDER command is used to capture the order of rotation for FLD list items.  </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Using the [noblow] option allows you to record only the first N items asked and by setting noblow it will allow the program to save that many items without blowing due to lack of space.</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You should turn off the RECODE_ROTATE_ORDER command after the question to turn off the recording.  If it’s not turned off, it will continue to record the rotate order of any rotating FLD list items.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The ROTATE_ORDER command is used to capture the order of rotation for questions.  Both options (asked and noblow) CAN be used together.</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Using the [asked] option allows you to limit the list to questions that are askable, for example: it is used to exclude generate or expression statements in the rotate.</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Using the [noblow] option allows you to record only the first N questions asked, sets the variable length to the length needed for that many questions and will allow the program to save just that many questions without blowing due to lack of space.</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KBA #292 shows an example of how to use the RECODE_ROTATE_ORDER and ROTATE_ORDER commands.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KBA #156 shows an example of how to use these commands with nested rotates.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KBA#161 is an example that captures the rotate order after data has been collected.  It uses the Rotation_Order.qpx.  You cannot capture the order if a FLD,R was used.</a:t>
            </a:r>
          </a:p>
        </p:txBody>
      </p:sp>
      <p:sp>
        <p:nvSpPr>
          <p:cNvPr id="202" name="Shape 202"/>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1" name="Shape 211"/>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Here is an example of how the rotation order was captured in the data.  </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You can also use Javascript to capture the order of mention – It’s the setorder JS function.  You can call it into the grid to capture the order of mention.</a:t>
            </a:r>
          </a:p>
        </p:txBody>
      </p:sp>
      <p:sp>
        <p:nvSpPr>
          <p:cNvPr id="212" name="Shape 212"/>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9" name="Shape 229"/>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While you can rotate list items and questions, you cannot rotate grids with a simple rotate statement.  </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This is the flow that you will need to do with rotating grids.  This can be as simple or complex as needed.  You can also have nested rotating grids using the same logic concept for each part of the nested rotation.</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basic steps are:</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1) Set up a hidden question to control which grid gets chosen</a:t>
            </a:r>
          </a:p>
          <a:p>
            <a:pPr indent="-152400" lvl="0" marL="22860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2) Use a Scramble Rotate to rotate the # of grids to choose</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3) Choose a grid that hasn’t been seen and go to it</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4) Ask all of the questions within the chosen grid and go back to the hidden question to randomly choose another grid to go to</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5) Keep going through this loop until all grids have been chosen</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6) When finished, create an endpoint to go to after all grids have been chosen and displayed</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230" name="Shape 230"/>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9" name="Shape 239"/>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The example in your spec will look something like this:</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Set up a hidden question to control which grid gets chosen.  This hidden question needs to hold as many grids necessary and needs to be set up as a multi-FLD question.</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You then are going to use a Scramble Rotate, rotating the number of possible grids.  You do a comparison saying if that grid has not been chosen yet , choose it.</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Once a grid is chosen, use a !GOTO statement to go to that grid to ask the question(s).</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Create !GOTO endpoint to go to after all grids have been rotated and chosen</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Font typeface="Calibri"/>
              <a:buNone/>
            </a:pPr>
            <a:r>
              <a:t/>
            </a:r>
            <a:endParaRPr b="1"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240" name="Shape 240"/>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8" name="Shape 248"/>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Set up your grids with a !GOTO point after the Grid is chosen</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Ask the question(s) in the chosen grid</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Gen the correct grid code back into the hidden question to record that the grid was chosen</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Set up a backwards !GOTO to go back to the hidden question to go through the logic to choose the next Grid.  You do not want to use a RESET here because you do not want to blank out any codes already GENERATED into the hidden question.</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Ensure that the ending point !GOTO question label is there to go to after all of the grids are chosen and asked.</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ct val="25000"/>
              <a:buFont typeface="Calibri"/>
              <a:buNone/>
            </a:pPr>
            <a:r>
              <a:rPr b="0" baseline="0" i="0" lang="en-US" sz="1200" u="none" cap="none" strike="noStrike">
                <a:solidFill>
                  <a:srgbClr val="000000"/>
                </a:solidFill>
                <a:latin typeface="Calibri"/>
                <a:ea typeface="Calibri"/>
                <a:cs typeface="Calibri"/>
                <a:sym typeface="Calibri"/>
              </a:rPr>
              <a:t>KBA #160 has this example on rotating grids.</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rgbClr val="000000"/>
              </a:solidFill>
              <a:latin typeface="Calibri"/>
              <a:ea typeface="Calibri"/>
              <a:cs typeface="Calibri"/>
              <a:sym typeface="Calibri"/>
            </a:endParaRP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249" name="Shape 249"/>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8" name="Shape 258"/>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When using rotates with include/exclude options, you must rotate the same number of items.  If you do not then the rotates will NOT rotate properly because of the mismatch of items.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You may need to use GOTO statements as placeholders to keep the same number of items rotating.</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For instance, let’s say you have a multi-punch FLD list of companies that are rotating that includes an exception code of None of These as a choice that is fixed within the rotation.  You then ask a follow-up question for each company chosen but need to maintain the rotation order.  You will need to add in a GOTO statement within the rotation of the follow up questions as a placeholder for the None of These choice or else the companies will not maintain its order of rotation from the FLD question.</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259" name="Shape 259"/>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0" name="Shape 270"/>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This example shows how an Include is used and an added Include List Item in the follow up question all keeping the same rotate order.</a:t>
            </a:r>
          </a:p>
        </p:txBody>
      </p:sp>
      <p:sp>
        <p:nvSpPr>
          <p:cNvPr id="271" name="Shape 271"/>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9" name="Shape 89"/>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90" name="Shape 90"/>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9" name="Shape 279"/>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Why do we need to use QREF?  </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You need to use the Qref statements when you have a long list of attributes that need to rotate and you do not want scrolling on the page.  You need to split those attributes up evenly across several pages to eliminate scrolling.</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If, for example, you have 31 attributes and are displaying them on screens 1 through 5, then you will get 6 attributes on screens 1 through 4 and 7 on the last screen.</a:t>
            </a:r>
          </a:p>
        </p:txBody>
      </p:sp>
      <p:sp>
        <p:nvSpPr>
          <p:cNvPr id="280" name="Shape 280"/>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8" name="Shape 288"/>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The Qref Types are….(Read from slide)</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The only optional type is the C – all others should be used.   While you should clear the Qref array it’s not necessary unless there is a following Qref type of question.  Then the array should definitely be cleared out.</a:t>
            </a:r>
          </a:p>
        </p:txBody>
      </p:sp>
      <p:sp>
        <p:nvSpPr>
          <p:cNvPr id="289" name="Shape 289"/>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7" name="Shape 297"/>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Here is an example of how to rotate attributes (questions) across multiple screens. </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You use the </a:t>
            </a:r>
            <a:r>
              <a:rPr b="1" baseline="0" i="1" lang="en-US" sz="1200" u="none" cap="none" strike="noStrike">
                <a:solidFill>
                  <a:schemeClr val="dk1"/>
                </a:solidFill>
                <a:latin typeface="Calibri"/>
                <a:ea typeface="Calibri"/>
                <a:cs typeface="Calibri"/>
                <a:sym typeface="Calibri"/>
              </a:rPr>
              <a:t>QREF,N</a:t>
            </a:r>
            <a:r>
              <a:rPr b="0" baseline="0" i="0" lang="en-US" sz="1200" u="none" cap="none" strike="noStrike">
                <a:solidFill>
                  <a:schemeClr val="dk1"/>
                </a:solidFill>
                <a:latin typeface="Calibri"/>
                <a:ea typeface="Calibri"/>
                <a:cs typeface="Calibri"/>
                <a:sym typeface="Calibri"/>
              </a:rPr>
              <a:t> command to define the number of screens and the number of questions.   In this example there are 5 screens with 50 questions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Use the </a:t>
            </a:r>
            <a:r>
              <a:rPr b="1" baseline="0" i="1" lang="en-US" sz="1200" u="none" cap="none" strike="noStrike">
                <a:solidFill>
                  <a:schemeClr val="dk1"/>
                </a:solidFill>
                <a:latin typeface="Calibri"/>
                <a:ea typeface="Calibri"/>
                <a:cs typeface="Calibri"/>
                <a:sym typeface="Calibri"/>
              </a:rPr>
              <a:t>QREF,P</a:t>
            </a:r>
            <a:r>
              <a:rPr b="0" baseline="0" i="0" lang="en-US" sz="1200" u="none" cap="none" strike="noStrike">
                <a:solidFill>
                  <a:schemeClr val="dk1"/>
                </a:solidFill>
                <a:latin typeface="Calibri"/>
                <a:ea typeface="Calibri"/>
                <a:cs typeface="Calibri"/>
                <a:sym typeface="Calibri"/>
              </a:rPr>
              <a:t> command to place the questions in the QREF array.   </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Set up your scramble rotate and attributes with the # of questions necessary</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Use the </a:t>
            </a:r>
            <a:r>
              <a:rPr b="1" baseline="0" i="1" lang="en-US" sz="1200" u="none" cap="none" strike="noStrike">
                <a:solidFill>
                  <a:schemeClr val="dk1"/>
                </a:solidFill>
                <a:latin typeface="Calibri"/>
                <a:ea typeface="Calibri"/>
                <a:cs typeface="Calibri"/>
                <a:sym typeface="Calibri"/>
              </a:rPr>
              <a:t>QREF,E</a:t>
            </a:r>
            <a:r>
              <a:rPr b="0" baseline="0" i="0" lang="en-US" sz="1200" u="none" cap="none" strike="noStrike">
                <a:solidFill>
                  <a:schemeClr val="dk1"/>
                </a:solidFill>
                <a:latin typeface="Calibri"/>
                <a:ea typeface="Calibri"/>
                <a:cs typeface="Calibri"/>
                <a:sym typeface="Calibri"/>
              </a:rPr>
              <a:t> command to end the placement of the questions.  </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Finally, use the </a:t>
            </a:r>
            <a:r>
              <a:rPr b="1" baseline="0" i="1" lang="en-US" sz="1200" u="none" cap="none" strike="noStrike">
                <a:solidFill>
                  <a:schemeClr val="dk1"/>
                </a:solidFill>
                <a:latin typeface="Calibri"/>
                <a:ea typeface="Calibri"/>
                <a:cs typeface="Calibri"/>
                <a:sym typeface="Calibri"/>
              </a:rPr>
              <a:t>QREF,G</a:t>
            </a:r>
            <a:r>
              <a:rPr b="0" baseline="0" i="0" lang="en-US" sz="1200" u="none" cap="none" strike="noStrike">
                <a:solidFill>
                  <a:schemeClr val="dk1"/>
                </a:solidFill>
                <a:latin typeface="Calibri"/>
                <a:ea typeface="Calibri"/>
                <a:cs typeface="Calibri"/>
                <a:sym typeface="Calibri"/>
              </a:rPr>
              <a:t> command to present the questions to the respondent.</a:t>
            </a:r>
          </a:p>
        </p:txBody>
      </p:sp>
      <p:sp>
        <p:nvSpPr>
          <p:cNvPr id="298" name="Shape 298"/>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6" name="Shape 306"/>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The 1</a:t>
            </a:r>
            <a:r>
              <a:rPr b="0" baseline="30000" i="0" lang="en-US" sz="1200" u="none" cap="none" strike="noStrike">
                <a:solidFill>
                  <a:schemeClr val="dk1"/>
                </a:solidFill>
                <a:latin typeface="Calibri"/>
                <a:ea typeface="Calibri"/>
                <a:cs typeface="Calibri"/>
                <a:sym typeface="Calibri"/>
              </a:rPr>
              <a:t>st</a:t>
            </a:r>
            <a:r>
              <a:rPr b="0" baseline="0" i="0" lang="en-US" sz="1200" u="none" cap="none" strike="noStrike">
                <a:solidFill>
                  <a:schemeClr val="dk1"/>
                </a:solidFill>
                <a:latin typeface="Calibri"/>
                <a:ea typeface="Calibri"/>
                <a:cs typeface="Calibri"/>
                <a:sym typeface="Calibri"/>
              </a:rPr>
              <a:t> Repeat is to define the # of screens (In this example there will be 5 screens each containing 10 attributes)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Build the table structure with your rating headers etc</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The 2</a:t>
            </a:r>
            <a:r>
              <a:rPr b="0" baseline="30000" i="0" lang="en-US" sz="1200" u="none" cap="none" strike="noStrike">
                <a:solidFill>
                  <a:schemeClr val="dk1"/>
                </a:solidFill>
                <a:latin typeface="Calibri"/>
                <a:ea typeface="Calibri"/>
                <a:cs typeface="Calibri"/>
                <a:sym typeface="Calibri"/>
              </a:rPr>
              <a:t>nd</a:t>
            </a:r>
            <a:r>
              <a:rPr b="0" baseline="0" i="0" lang="en-US" sz="1200" u="none" cap="none" strike="noStrike">
                <a:solidFill>
                  <a:schemeClr val="dk1"/>
                </a:solidFill>
                <a:latin typeface="Calibri"/>
                <a:ea typeface="Calibri"/>
                <a:cs typeface="Calibri"/>
                <a:sym typeface="Calibri"/>
              </a:rPr>
              <a:t> Repeat is to define the # of attributes per screen (In this example there will be 10 attributes per screen)</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Get each specific QREF screen to Call In (In this example there are 5 screens)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Close your table and end the grid</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KBA #257 shows this example as well</a:t>
            </a:r>
          </a:p>
        </p:txBody>
      </p:sp>
      <p:sp>
        <p:nvSpPr>
          <p:cNvPr id="307" name="Shape 307"/>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5" name="Shape 315"/>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Using the !RESUME_HERE statement guarantees that all iterations of a given rotation will be re-executed when the interview is resumed.</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Resume_Here:  Interviews suspended after this statement will come back here to start. Often used at the beginning of a block of related questions, such as before a Rotate block.  Use as many in a questionnaire as needed.</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Resume_Where_At: Used after a RESUME_HERE to say “resume at the question suspended at” from now on. This is the default and need only be specified to turn off a previous RESUME_HERE. Use as many in a questionnaire as needed.</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Running RDG data with a rotation on a FLD question requires a few things with the weighting.  If you are weighting the question for any reason you must assign a weight to each part of the List.</a:t>
            </a:r>
          </a:p>
        </p:txBody>
      </p:sp>
      <p:sp>
        <p:nvSpPr>
          <p:cNvPr id="316" name="Shape 316"/>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4" name="Shape 324"/>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325" name="Shape 325"/>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0" name="Shape 330"/>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We’ll open up the discussion with any questions?</a:t>
            </a:r>
          </a:p>
        </p:txBody>
      </p:sp>
      <p:sp>
        <p:nvSpPr>
          <p:cNvPr id="331" name="Shape 331"/>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8" name="Shape 98"/>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Hello everyone.  Welcome to our Rotation Best Practices webinar.</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With software development, your programming should develop as well.</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Today we are going to talk about…</a:t>
            </a:r>
          </a:p>
          <a:p>
            <a:pPr indent="0" lvl="0" marL="0" marR="0" rtl="0" algn="l">
              <a:lnSpc>
                <a:spcPct val="100000"/>
              </a:lnSpc>
              <a:spcBef>
                <a:spcPts val="36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Why a FLD,R should no longer be used on FLD list items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How to keep the rotation order</a:t>
            </a: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Rotation order is very important especially on web studies where your client wants lists or attributes rotated in the same order</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Using rotation seeds will ensure that you keep and record the rotation orders.  You can control the rotation order using seeds.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As of today, Rotating grids cannot be done by just using a !rotate.  But there is a way to rotate grids that I will go over.</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Rotating items with includes and excludes can be tricky if there aren’t the same number of items being rotated.  I’ll talk about how to ensure the items are rotated the same.</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And there are times where you are given a long attribute list and you client does not want scrolling on the page.  Rotating long attributes across several pages can be done using a Qref command and I’ll talk about how to use these commands.</a:t>
            </a:r>
          </a:p>
        </p:txBody>
      </p:sp>
      <p:sp>
        <p:nvSpPr>
          <p:cNvPr id="99" name="Shape 99"/>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9" name="Shape 109"/>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Why do we use rotations?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We do not want an interviewer or a respondent bored or in this case falling asleep.  We want to keep them engaged.  Rotating the order of list items or questions keeps their interest high because they will not anticipate a question being read or shown in the same way each time.</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We want the interviewer to not get used to reading lists or attributes in the same order.  Voice levels and energy levels make a difference.</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For webCATI studies, you can put an interviewer into practice mode and that will disable the rotations by default.  This is good for testing and briefing.</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Also, using the DBUG interviewer ID will disable rotations as well.</a:t>
            </a:r>
          </a:p>
        </p:txBody>
      </p:sp>
      <p:sp>
        <p:nvSpPr>
          <p:cNvPr id="110" name="Shape 110"/>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9" name="Shape 119"/>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What are the rotation types?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A Scramble rotate gives you a complete randomization of order and is our recommended type to use 99% of the time.</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 Flip rotate is fine to use with a couple of items.  It will flip the items first-to-last and then last-to-first.  A Flip rotate can also be used to mix high-to-low and low-to-high scales if there is concern about bias.  But be more careful using it, if you are doing something like a horizontal rating with a header row in a grid, you will need to remember to flip that too.</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We never recommend a Regular rotation unless it’s absolutely necessary.  This is not a true rotate or randomization of order.  It will rotate through the list from first-to-last but advance the starting point by 1 for each iteration.</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120" name="Shape 120"/>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8" name="Shape 128"/>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What is the rotation syntax to use?</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The !ROTATE command begins the rotation block.  The subtype and controlling label or data location should be used but the # per group is optional.  An !ENDROTATE is required to end the rotation block.</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The !GROUP command keeps N items or questions together in a rotation.  This always follows a !ROTATE command.  The # in block is optional.  If N is specified then that number of items or questions cannot include other rotate commands.  If N is not used, then all items or questions until the next relevant Fix, Group, or Endrotate command at the same rotate level are grouped.</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The !FIX command fixes the position of the next N items or questions. This always follows a !ROTATE command.   The # in block is optional but we recommend using it.  If N</a:t>
            </a:r>
            <a:r>
              <a:rPr b="0" baseline="0" i="1" lang="en-US" sz="1200" u="none" cap="none" strike="noStrike">
                <a:solidFill>
                  <a:schemeClr val="dk1"/>
                </a:solidFill>
                <a:latin typeface="Calibri"/>
                <a:ea typeface="Calibri"/>
                <a:cs typeface="Calibri"/>
                <a:sym typeface="Calibri"/>
              </a:rPr>
              <a:t> </a:t>
            </a:r>
            <a:r>
              <a:rPr b="0" baseline="0" i="0" lang="en-US" sz="1200" u="none" cap="none" strike="noStrike">
                <a:solidFill>
                  <a:schemeClr val="dk1"/>
                </a:solidFill>
                <a:latin typeface="Calibri"/>
                <a:ea typeface="Calibri"/>
                <a:cs typeface="Calibri"/>
                <a:sym typeface="Calibri"/>
              </a:rPr>
              <a:t>is specified then that number of items or questions cannot include other rotate commands. If N is not used, then all items or questions until the next relevant Fix, Group, or Endrotate command at the same rotate level are fixed.  </a:t>
            </a:r>
          </a:p>
        </p:txBody>
      </p:sp>
      <p:sp>
        <p:nvSpPr>
          <p:cNvPr id="129" name="Shape 129"/>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0" name="Shape 140"/>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Using a !FLD,R to rotate list items is very limited in what you can do with it.  You cannot use groups or fixes or record the rotation order.  We are actually deprecating it and it’s no longer taught.</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With our recommended way you have much more flexibility.  You can maintain the rotation order by using rotate seeds.  You can have nested rotates while using Group and Fix statements.  All rotations types can be used and you can maintain a rotation list order across a multitude of questions.  This method has actually been around for a few versions but this is now our best practice to rotate list items.  With surveys migrating more to the web, clients are wanting more control over rotations.</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141" name="Shape 141"/>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0" name="Shape 150"/>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Notice in this example, the Rotation order of the Brands vs the Rotation order of the Brands in the Follow up Attribute table.  Keeping the rotation order Works the same with individual questions or attributes on the screen as well.</a:t>
            </a:r>
          </a:p>
        </p:txBody>
      </p:sp>
      <p:sp>
        <p:nvSpPr>
          <p:cNvPr id="151" name="Shape 151"/>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1196975" y="701675"/>
            <a:ext cx="4683125" cy="3511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0" name="Shape 160"/>
          <p:cNvSpPr txBox="1"/>
          <p:nvPr>
            <p:ph idx="1" type="body"/>
          </p:nvPr>
        </p:nvSpPr>
        <p:spPr>
          <a:xfrm>
            <a:off x="708025" y="4448175"/>
            <a:ext cx="5661024" cy="42132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Calibri"/>
                <a:ea typeface="Calibri"/>
                <a:cs typeface="Calibri"/>
                <a:sym typeface="Calibri"/>
              </a:rPr>
              <a:t>As stated before with using a !FLD,R you have no control over how your list of items rotates.  Using a !rotate gives you complete control.  You can use Groups/Fixes extensively within lists. Nested rotations within lists is a lot easier to program.</a:t>
            </a:r>
          </a:p>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baseline="0" i="0" lang="en-US" sz="1200" u="none" cap="none" strike="noStrike">
                <a:solidFill>
                  <a:schemeClr val="dk1"/>
                </a:solidFill>
                <a:latin typeface="Calibri"/>
                <a:ea typeface="Calibri"/>
                <a:cs typeface="Calibri"/>
                <a:sym typeface="Calibri"/>
              </a:rPr>
              <a:t>Using rotation seeds help with the control and the use of them is required for FLD lists.  They are not required for question rotation but we strongly recommend using them.  It’s much harder getting the rotation order without using rotation seeds.</a:t>
            </a:r>
          </a:p>
        </p:txBody>
      </p:sp>
      <p:sp>
        <p:nvSpPr>
          <p:cNvPr id="161" name="Shape 161"/>
          <p:cNvSpPr txBox="1"/>
          <p:nvPr>
            <p:ph idx="12" type="sldNum"/>
          </p:nvPr>
        </p:nvSpPr>
        <p:spPr>
          <a:xfrm>
            <a:off x="4008437" y="8893175"/>
            <a:ext cx="3067049" cy="468312"/>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3.png"/><Relationship Id="rId3" Type="http://schemas.openxmlformats.org/officeDocument/2006/relationships/image" Target="../media/image0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03.png"/><Relationship Id="rId3"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03.png"/><Relationship Id="rId3"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08.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8.gif"/><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pic>
        <p:nvPicPr>
          <p:cNvPr id="17" name="Shape 1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Shape 18"/>
          <p:cNvSpPr txBox="1"/>
          <p:nvPr>
            <p:ph type="ctrTitle"/>
          </p:nvPr>
        </p:nvSpPr>
        <p:spPr>
          <a:xfrm>
            <a:off x="5146157" y="2328036"/>
            <a:ext cx="3636335" cy="1052623"/>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9" name="Shape 19"/>
          <p:cNvSpPr txBox="1"/>
          <p:nvPr>
            <p:ph idx="1" type="subTitle"/>
          </p:nvPr>
        </p:nvSpPr>
        <p:spPr>
          <a:xfrm>
            <a:off x="5156789" y="3429000"/>
            <a:ext cx="3551274" cy="1026042"/>
          </a:xfrm>
          <a:prstGeom prst="rect">
            <a:avLst/>
          </a:prstGeom>
          <a:noFill/>
          <a:ln>
            <a:noFill/>
          </a:ln>
        </p:spPr>
        <p:txBody>
          <a:bodyPr anchorCtr="0" anchor="ctr" bIns="91425" lIns="91425" rIns="91425" tIns="91425"/>
          <a:lstStyle>
            <a:lvl1pPr indent="0" marL="0" marR="0" rtl="0" algn="ctr">
              <a:spcBef>
                <a:spcPts val="700"/>
              </a:spcBef>
              <a:spcAft>
                <a:spcPts val="0"/>
              </a:spcAft>
              <a:buClr>
                <a:schemeClr val="accent2"/>
              </a:buClr>
              <a:buFont typeface="Arial"/>
              <a:buNone/>
              <a:defRPr/>
            </a:lvl1pPr>
            <a:lvl2pPr indent="0" marL="457200" marR="0" rtl="0" algn="ctr">
              <a:spcBef>
                <a:spcPts val="550"/>
              </a:spcBef>
              <a:spcAft>
                <a:spcPts val="0"/>
              </a:spcAft>
              <a:buClr>
                <a:srgbClr val="66CCCC"/>
              </a:buClr>
              <a:buFont typeface="Noto Symbol"/>
              <a:buNone/>
              <a:defRPr/>
            </a:lvl2pPr>
            <a:lvl3pPr indent="0" marL="914400" marR="0" rtl="0" algn="ctr">
              <a:spcBef>
                <a:spcPts val="500"/>
              </a:spcBef>
              <a:spcAft>
                <a:spcPts val="0"/>
              </a:spcAft>
              <a:buClr>
                <a:srgbClr val="0099CC"/>
              </a:buClr>
              <a:buFont typeface="Noto Symbol"/>
              <a:buNone/>
              <a:defRPr/>
            </a:lvl3pPr>
            <a:lvl4pPr indent="0" marL="1371600" marR="0" rtl="0" algn="ctr">
              <a:spcBef>
                <a:spcPts val="400"/>
              </a:spcBef>
              <a:spcAft>
                <a:spcPts val="0"/>
              </a:spcAft>
              <a:buClr>
                <a:srgbClr val="046CB6"/>
              </a:buClr>
              <a:buFont typeface="Noto Symbol"/>
              <a:buNone/>
              <a:defRPr/>
            </a:lvl4pPr>
            <a:lvl5pPr indent="0" marL="1828800" marR="0" rtl="0" algn="ctr">
              <a:spcBef>
                <a:spcPts val="400"/>
              </a:spcBef>
              <a:spcAft>
                <a:spcPts val="0"/>
              </a:spcAft>
              <a:buClr>
                <a:srgbClr val="414141"/>
              </a:buClr>
              <a:buFont typeface="Noto Symbol"/>
              <a:buNone/>
              <a:defRPr/>
            </a:lvl5pPr>
            <a:lvl6pPr indent="0" marL="2286000" marR="0" rtl="0" algn="ctr">
              <a:spcBef>
                <a:spcPts val="360"/>
              </a:spcBef>
              <a:buClr>
                <a:schemeClr val="accent1"/>
              </a:buClr>
              <a:buFont typeface="Noto Symbol"/>
              <a:buNone/>
              <a:defRPr/>
            </a:lvl6pPr>
            <a:lvl7pPr indent="0" marL="2743200" marR="0" rtl="0" algn="ctr">
              <a:spcBef>
                <a:spcPts val="360"/>
              </a:spcBef>
              <a:buClr>
                <a:schemeClr val="accent2"/>
              </a:buClr>
              <a:buFont typeface="Noto Symbol"/>
              <a:buNone/>
              <a:defRPr/>
            </a:lvl7pPr>
            <a:lvl8pPr indent="0" marL="3200400" marR="0" rtl="0" algn="ctr">
              <a:spcBef>
                <a:spcPts val="360"/>
              </a:spcBef>
              <a:buClr>
                <a:schemeClr val="accent3"/>
              </a:buClr>
              <a:buFont typeface="Noto Symbol"/>
              <a:buNone/>
              <a:defRPr/>
            </a:lvl8pPr>
            <a:lvl9pPr indent="0" marL="3657600" marR="0" rtl="0" algn="ctr">
              <a:spcBef>
                <a:spcPts val="360"/>
              </a:spcBef>
              <a:buClr>
                <a:schemeClr val="accent4"/>
              </a:buClr>
              <a:buFont typeface="Noto Symbol"/>
              <a:buNone/>
              <a:defRPr/>
            </a:lvl9pPr>
          </a:lstStyle>
          <a:p/>
        </p:txBody>
      </p:sp>
      <p:sp>
        <p:nvSpPr>
          <p:cNvPr id="20" name="Shape 20"/>
          <p:cNvSpPr txBox="1"/>
          <p:nvPr>
            <p:ph idx="10" type="dt"/>
          </p:nvPr>
        </p:nvSpPr>
        <p:spPr>
          <a:xfrm>
            <a:off x="7623175" y="6391275"/>
            <a:ext cx="835025"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1" name="Shape 21"/>
          <p:cNvSpPr txBox="1"/>
          <p:nvPr>
            <p:ph idx="11" type="ftr"/>
          </p:nvPr>
        </p:nvSpPr>
        <p:spPr>
          <a:xfrm>
            <a:off x="157163" y="6413500"/>
            <a:ext cx="5159116"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pic>
        <p:nvPicPr>
          <p:cNvPr id="22" name="Shape 22"/>
          <p:cNvPicPr preferRelativeResize="0"/>
          <p:nvPr/>
        </p:nvPicPr>
        <p:blipFill rotWithShape="1">
          <a:blip r:embed="rId3">
            <a:alphaModFix/>
          </a:blip>
          <a:srcRect b="0" l="0" r="0" t="0"/>
          <a:stretch/>
        </p:blipFill>
        <p:spPr>
          <a:xfrm>
            <a:off x="664233" y="2847138"/>
            <a:ext cx="3571335" cy="10670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40" name="Shape 340"/>
        <p:cNvGrpSpPr/>
        <p:nvPr/>
      </p:nvGrpSpPr>
      <p:grpSpPr>
        <a:xfrm>
          <a:off x="0" y="0"/>
          <a:ext cx="0" cy="0"/>
          <a:chOff x="0" y="0"/>
          <a:chExt cx="0" cy="0"/>
        </a:xfrm>
      </p:grpSpPr>
      <p:sp>
        <p:nvSpPr>
          <p:cNvPr id="341" name="Shape 341"/>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342" name="Shape 342"/>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3" name="Shape 343"/>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4" name="Shape 344"/>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345" name="Shape 345"/>
        <p:cNvGrpSpPr/>
        <p:nvPr/>
      </p:nvGrpSpPr>
      <p:grpSpPr>
        <a:xfrm>
          <a:off x="0" y="0"/>
          <a:ext cx="0" cy="0"/>
          <a:chOff x="0" y="0"/>
          <a:chExt cx="0" cy="0"/>
        </a:xfrm>
      </p:grpSpPr>
      <p:sp>
        <p:nvSpPr>
          <p:cNvPr id="346" name="Shape 346"/>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347" name="Shape 347"/>
          <p:cNvSpPr txBox="1"/>
          <p:nvPr>
            <p:ph idx="1" type="body"/>
          </p:nvPr>
        </p:nvSpPr>
        <p:spPr>
          <a:xfrm>
            <a:off x="442912" y="1054100"/>
            <a:ext cx="8153399" cy="4525963"/>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7325"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348" name="Shape 348"/>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9" name="Shape 349"/>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50" name="Shape 350"/>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1_Comparison">
    <p:spTree>
      <p:nvGrpSpPr>
        <p:cNvPr id="351" name="Shape 351"/>
        <p:cNvGrpSpPr/>
        <p:nvPr/>
      </p:nvGrpSpPr>
      <p:grpSpPr>
        <a:xfrm>
          <a:off x="0" y="0"/>
          <a:ext cx="0" cy="0"/>
          <a:chOff x="0" y="0"/>
          <a:chExt cx="0" cy="0"/>
        </a:xfrm>
      </p:grpSpPr>
      <p:sp>
        <p:nvSpPr>
          <p:cNvPr id="352" name="Shape 352"/>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3" name="Shape 353"/>
          <p:cNvSpPr txBox="1"/>
          <p:nvPr>
            <p:ph idx="1" type="body"/>
          </p:nvPr>
        </p:nvSpPr>
        <p:spPr>
          <a:xfrm>
            <a:off x="446568" y="1184238"/>
            <a:ext cx="4040187" cy="639762"/>
          </a:xfrm>
          <a:prstGeom prst="rect">
            <a:avLst/>
          </a:prstGeom>
          <a:solidFill>
            <a:srgbClr val="046CB6"/>
          </a:solidFill>
          <a:ln>
            <a:noFill/>
          </a:ln>
        </p:spPr>
        <p:txBody>
          <a:bodyPr anchorCtr="0" anchor="ctr" bIns="91425" lIns="91425" rIns="91425" tIns="91425"/>
          <a:lstStyle>
            <a:lvl1pPr indent="0" marL="0" rtl="0" algn="ctr">
              <a:spcBef>
                <a:spcPts val="0"/>
              </a:spcBef>
              <a:buClr>
                <a:schemeClr val="lt1"/>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354" name="Shape 354"/>
          <p:cNvSpPr txBox="1"/>
          <p:nvPr>
            <p:ph idx="2" type="body"/>
          </p:nvPr>
        </p:nvSpPr>
        <p:spPr>
          <a:xfrm>
            <a:off x="446568" y="1824000"/>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5" name="Shape 355"/>
          <p:cNvSpPr txBox="1"/>
          <p:nvPr>
            <p:ph idx="3" type="body"/>
          </p:nvPr>
        </p:nvSpPr>
        <p:spPr>
          <a:xfrm>
            <a:off x="4634392" y="1184238"/>
            <a:ext cx="4041774" cy="639762"/>
          </a:xfrm>
          <a:prstGeom prst="rect">
            <a:avLst/>
          </a:prstGeom>
          <a:solidFill>
            <a:srgbClr val="0099CD"/>
          </a:solidFill>
          <a:ln>
            <a:noFill/>
          </a:ln>
        </p:spPr>
        <p:txBody>
          <a:bodyPr anchorCtr="0" anchor="ctr" bIns="91425" lIns="91425" rIns="91425" tIns="91425"/>
          <a:lstStyle>
            <a:lvl1pPr indent="0" marL="0" rtl="0" algn="ctr">
              <a:spcBef>
                <a:spcPts val="0"/>
              </a:spcBef>
              <a:buClr>
                <a:schemeClr val="lt1"/>
              </a:buClr>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356" name="Shape 356"/>
          <p:cNvSpPr txBox="1"/>
          <p:nvPr>
            <p:ph idx="4" type="body"/>
          </p:nvPr>
        </p:nvSpPr>
        <p:spPr>
          <a:xfrm>
            <a:off x="4634392" y="1824000"/>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7" name="Shape 357"/>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58" name="Shape 358"/>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59" name="Shape 359"/>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60" name="Shape 360"/>
        <p:cNvGrpSpPr/>
        <p:nvPr/>
      </p:nvGrpSpPr>
      <p:grpSpPr>
        <a:xfrm>
          <a:off x="0" y="0"/>
          <a:ext cx="0" cy="0"/>
          <a:chOff x="0" y="0"/>
          <a:chExt cx="0" cy="0"/>
        </a:xfrm>
      </p:grpSpPr>
      <p:sp>
        <p:nvSpPr>
          <p:cNvPr id="361" name="Shape 361"/>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62" name="Shape 362"/>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63" name="Shape 363"/>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64" name="Shape 364"/>
        <p:cNvGrpSpPr/>
        <p:nvPr/>
      </p:nvGrpSpPr>
      <p:grpSpPr>
        <a:xfrm>
          <a:off x="0" y="0"/>
          <a:ext cx="0" cy="0"/>
          <a:chOff x="0" y="0"/>
          <a:chExt cx="0" cy="0"/>
        </a:xfrm>
      </p:grpSpPr>
      <p:pic>
        <p:nvPicPr>
          <p:cNvPr id="365" name="Shape 365"/>
          <p:cNvPicPr preferRelativeResize="0"/>
          <p:nvPr/>
        </p:nvPicPr>
        <p:blipFill rotWithShape="1">
          <a:blip r:embed="rId2">
            <a:alphaModFix/>
          </a:blip>
          <a:srcRect b="0" l="0" r="0" t="0"/>
          <a:stretch/>
        </p:blipFill>
        <p:spPr>
          <a:xfrm>
            <a:off x="0" y="0"/>
            <a:ext cx="1597024" cy="6858000"/>
          </a:xfrm>
          <a:prstGeom prst="rect">
            <a:avLst/>
          </a:prstGeom>
          <a:noFill/>
          <a:ln>
            <a:noFill/>
          </a:ln>
        </p:spPr>
      </p:pic>
      <p:pic>
        <p:nvPicPr>
          <p:cNvPr id="366" name="Shape 366"/>
          <p:cNvPicPr preferRelativeResize="0"/>
          <p:nvPr/>
        </p:nvPicPr>
        <p:blipFill rotWithShape="1">
          <a:blip r:embed="rId3">
            <a:alphaModFix/>
          </a:blip>
          <a:srcRect b="0" l="0" r="0" t="0"/>
          <a:stretch/>
        </p:blipFill>
        <p:spPr>
          <a:xfrm>
            <a:off x="7467600" y="152400"/>
            <a:ext cx="1433512" cy="446088"/>
          </a:xfrm>
          <a:prstGeom prst="rect">
            <a:avLst/>
          </a:prstGeom>
          <a:noFill/>
          <a:ln>
            <a:noFill/>
          </a:ln>
        </p:spPr>
      </p:pic>
      <p:sp>
        <p:nvSpPr>
          <p:cNvPr id="367" name="Shape 367"/>
          <p:cNvSpPr txBox="1"/>
          <p:nvPr>
            <p:ph idx="1" type="body"/>
          </p:nvPr>
        </p:nvSpPr>
        <p:spPr>
          <a:xfrm>
            <a:off x="3009014" y="935663"/>
            <a:ext cx="5677786" cy="5578475"/>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8" name="Shape 368"/>
          <p:cNvSpPr txBox="1"/>
          <p:nvPr>
            <p:ph type="title"/>
          </p:nvPr>
        </p:nvSpPr>
        <p:spPr>
          <a:xfrm>
            <a:off x="563525" y="0"/>
            <a:ext cx="2103120" cy="1286539"/>
          </a:xfrm>
          <a:prstGeom prst="rect">
            <a:avLst/>
          </a:prstGeom>
          <a:solidFill>
            <a:srgbClr val="046CB6"/>
          </a:solid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9" name="Shape 369"/>
          <p:cNvSpPr txBox="1"/>
          <p:nvPr>
            <p:ph idx="2" type="body"/>
          </p:nvPr>
        </p:nvSpPr>
        <p:spPr>
          <a:xfrm>
            <a:off x="563525" y="1265274"/>
            <a:ext cx="2105246" cy="5592725"/>
          </a:xfrm>
          <a:prstGeom prst="rect">
            <a:avLst/>
          </a:prstGeom>
          <a:solidFill>
            <a:srgbClr val="046CB6"/>
          </a:solidFill>
          <a:ln>
            <a:noFill/>
          </a:ln>
        </p:spPr>
        <p:txBody>
          <a:bodyPr anchorCtr="0" anchor="ctr" bIns="91425" lIns="91425" rIns="91425" tIns="91425"/>
          <a:lstStyle>
            <a:lvl1pPr indent="0" marL="0" rtl="0">
              <a:spcBef>
                <a:spcPts val="0"/>
              </a:spcBef>
              <a:buClr>
                <a:schemeClr val="lt1"/>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370" name="Shape 370"/>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71" name="Shape 371"/>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72" name="Shape 372"/>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3" name="Shape 373"/>
        <p:cNvGrpSpPr/>
        <p:nvPr/>
      </p:nvGrpSpPr>
      <p:grpSpPr>
        <a:xfrm>
          <a:off x="0" y="0"/>
          <a:ext cx="0" cy="0"/>
          <a:chOff x="0" y="0"/>
          <a:chExt cx="0" cy="0"/>
        </a:xfrm>
      </p:grpSpPr>
      <p:pic>
        <p:nvPicPr>
          <p:cNvPr id="374" name="Shape 374"/>
          <p:cNvPicPr preferRelativeResize="0"/>
          <p:nvPr/>
        </p:nvPicPr>
        <p:blipFill rotWithShape="1">
          <a:blip r:embed="rId2">
            <a:alphaModFix/>
          </a:blip>
          <a:srcRect b="0" l="0" r="0" t="0"/>
          <a:stretch/>
        </p:blipFill>
        <p:spPr>
          <a:xfrm>
            <a:off x="7891463" y="182563"/>
            <a:ext cx="1128711" cy="847725"/>
          </a:xfrm>
          <a:prstGeom prst="rect">
            <a:avLst/>
          </a:prstGeom>
          <a:noFill/>
          <a:ln>
            <a:noFill/>
          </a:ln>
        </p:spPr>
      </p:pic>
      <p:sp>
        <p:nvSpPr>
          <p:cNvPr id="375" name="Shape 375"/>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6" name="Shape 376"/>
          <p:cNvSpPr txBox="1"/>
          <p:nvPr>
            <p:ph idx="1" type="body"/>
          </p:nvPr>
        </p:nvSpPr>
        <p:spPr>
          <a:xfrm>
            <a:off x="609600" y="1589566"/>
            <a:ext cx="3886200" cy="457200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7325"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377" name="Shape 377"/>
          <p:cNvSpPr txBox="1"/>
          <p:nvPr>
            <p:ph idx="2" type="body"/>
          </p:nvPr>
        </p:nvSpPr>
        <p:spPr>
          <a:xfrm>
            <a:off x="4844901" y="1589566"/>
            <a:ext cx="3886200" cy="457200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7325"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378" name="Shape 378"/>
          <p:cNvSpPr txBox="1"/>
          <p:nvPr>
            <p:ph idx="10" type="dt"/>
          </p:nvPr>
        </p:nvSpPr>
        <p:spPr>
          <a:xfrm>
            <a:off x="6096000" y="6503987"/>
            <a:ext cx="2666999"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79" name="Shape 379"/>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
        <p:nvSpPr>
          <p:cNvPr id="380" name="Shape 380"/>
          <p:cNvSpPr txBox="1"/>
          <p:nvPr>
            <p:ph idx="11" type="ftr"/>
          </p:nvPr>
        </p:nvSpPr>
        <p:spPr>
          <a:xfrm>
            <a:off x="609600" y="6503987"/>
            <a:ext cx="5421313"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389" name="Shape 389"/>
        <p:cNvGrpSpPr/>
        <p:nvPr/>
      </p:nvGrpSpPr>
      <p:grpSpPr>
        <a:xfrm>
          <a:off x="0" y="0"/>
          <a:ext cx="0" cy="0"/>
          <a:chOff x="0" y="0"/>
          <a:chExt cx="0" cy="0"/>
        </a:xfrm>
      </p:grpSpPr>
      <p:sp>
        <p:nvSpPr>
          <p:cNvPr id="390" name="Shape 390"/>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391" name="Shape 391"/>
          <p:cNvSpPr txBox="1"/>
          <p:nvPr>
            <p:ph idx="1" type="body"/>
          </p:nvPr>
        </p:nvSpPr>
        <p:spPr>
          <a:xfrm>
            <a:off x="442912" y="1054100"/>
            <a:ext cx="8153399" cy="4525963"/>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C9F1FF"/>
              </a:buClr>
              <a:buFont typeface="Noto Symbol"/>
              <a:buChar char="⬜"/>
              <a:defRPr/>
            </a:lvl2pPr>
            <a:lvl3pPr indent="-161925" marL="914400" rtl="0" algn="l">
              <a:spcBef>
                <a:spcPts val="500"/>
              </a:spcBef>
              <a:spcAft>
                <a:spcPts val="0"/>
              </a:spcAft>
              <a:buClr>
                <a:srgbClr val="00AAE6"/>
              </a:buClr>
              <a:buFont typeface="Noto Symbol"/>
              <a:buChar char="■"/>
              <a:defRPr/>
            </a:lvl3pPr>
            <a:lvl4pPr indent="-176212" marL="1371600" rtl="0" algn="l">
              <a:spcBef>
                <a:spcPts val="400"/>
              </a:spcBef>
              <a:spcAft>
                <a:spcPts val="0"/>
              </a:spcAft>
              <a:buClr>
                <a:srgbClr val="333399"/>
              </a:buClr>
              <a:buFont typeface="Noto Symbol"/>
              <a:buChar char="■"/>
              <a:defRPr/>
            </a:lvl4pPr>
            <a:lvl5pPr indent="-187325" marL="1828800" rtl="0" algn="l">
              <a:spcBef>
                <a:spcPts val="400"/>
              </a:spcBef>
              <a:spcAft>
                <a:spcPts val="0"/>
              </a:spcAft>
              <a:buClr>
                <a:srgbClr val="000000"/>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392" name="Shape 392"/>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93" name="Shape 393"/>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94" name="Shape 394"/>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1_Comparison">
    <p:spTree>
      <p:nvGrpSpPr>
        <p:cNvPr id="395" name="Shape 395"/>
        <p:cNvGrpSpPr/>
        <p:nvPr/>
      </p:nvGrpSpPr>
      <p:grpSpPr>
        <a:xfrm>
          <a:off x="0" y="0"/>
          <a:ext cx="0" cy="0"/>
          <a:chOff x="0" y="0"/>
          <a:chExt cx="0" cy="0"/>
        </a:xfrm>
      </p:grpSpPr>
      <p:sp>
        <p:nvSpPr>
          <p:cNvPr id="396" name="Shape 396"/>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7" name="Shape 397"/>
          <p:cNvSpPr txBox="1"/>
          <p:nvPr>
            <p:ph idx="1" type="body"/>
          </p:nvPr>
        </p:nvSpPr>
        <p:spPr>
          <a:xfrm>
            <a:off x="446568" y="1184238"/>
            <a:ext cx="4040187" cy="639762"/>
          </a:xfrm>
          <a:prstGeom prst="rect">
            <a:avLst/>
          </a:prstGeom>
          <a:solidFill>
            <a:srgbClr val="046CB6"/>
          </a:solidFill>
          <a:ln>
            <a:noFill/>
          </a:ln>
        </p:spPr>
        <p:txBody>
          <a:bodyPr anchorCtr="0" anchor="ctr" bIns="91425" lIns="91425" rIns="91425" tIns="91425"/>
          <a:lstStyle>
            <a:lvl1pPr indent="0" marL="0" rtl="0" algn="ctr">
              <a:spcBef>
                <a:spcPts val="0"/>
              </a:spcBef>
              <a:buClr>
                <a:schemeClr val="lt1"/>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398" name="Shape 398"/>
          <p:cNvSpPr txBox="1"/>
          <p:nvPr>
            <p:ph idx="2" type="body"/>
          </p:nvPr>
        </p:nvSpPr>
        <p:spPr>
          <a:xfrm>
            <a:off x="446568" y="1824000"/>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9" name="Shape 399"/>
          <p:cNvSpPr txBox="1"/>
          <p:nvPr>
            <p:ph idx="3" type="body"/>
          </p:nvPr>
        </p:nvSpPr>
        <p:spPr>
          <a:xfrm>
            <a:off x="4634392" y="1184238"/>
            <a:ext cx="4041774" cy="639762"/>
          </a:xfrm>
          <a:prstGeom prst="rect">
            <a:avLst/>
          </a:prstGeom>
          <a:solidFill>
            <a:srgbClr val="0099CD"/>
          </a:solidFill>
          <a:ln>
            <a:noFill/>
          </a:ln>
        </p:spPr>
        <p:txBody>
          <a:bodyPr anchorCtr="0" anchor="ctr" bIns="91425" lIns="91425" rIns="91425" tIns="91425"/>
          <a:lstStyle>
            <a:lvl1pPr indent="0" marL="0" rtl="0" algn="ctr">
              <a:spcBef>
                <a:spcPts val="0"/>
              </a:spcBef>
              <a:buClr>
                <a:schemeClr val="lt1"/>
              </a:buClr>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400" name="Shape 400"/>
          <p:cNvSpPr txBox="1"/>
          <p:nvPr>
            <p:ph idx="4" type="body"/>
          </p:nvPr>
        </p:nvSpPr>
        <p:spPr>
          <a:xfrm>
            <a:off x="4634392" y="1824000"/>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1" name="Shape 401"/>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02" name="Shape 402"/>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03" name="Shape 403"/>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04" name="Shape 404"/>
        <p:cNvGrpSpPr/>
        <p:nvPr/>
      </p:nvGrpSpPr>
      <p:grpSpPr>
        <a:xfrm>
          <a:off x="0" y="0"/>
          <a:ext cx="0" cy="0"/>
          <a:chOff x="0" y="0"/>
          <a:chExt cx="0" cy="0"/>
        </a:xfrm>
      </p:grpSpPr>
      <p:sp>
        <p:nvSpPr>
          <p:cNvPr id="405" name="Shape 405"/>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06" name="Shape 406"/>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07" name="Shape 407"/>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08" name="Shape 408"/>
        <p:cNvGrpSpPr/>
        <p:nvPr/>
      </p:nvGrpSpPr>
      <p:grpSpPr>
        <a:xfrm>
          <a:off x="0" y="0"/>
          <a:ext cx="0" cy="0"/>
          <a:chOff x="0" y="0"/>
          <a:chExt cx="0" cy="0"/>
        </a:xfrm>
      </p:grpSpPr>
      <p:pic>
        <p:nvPicPr>
          <p:cNvPr id="409" name="Shape 409"/>
          <p:cNvPicPr preferRelativeResize="0"/>
          <p:nvPr/>
        </p:nvPicPr>
        <p:blipFill rotWithShape="1">
          <a:blip r:embed="rId2">
            <a:alphaModFix/>
          </a:blip>
          <a:srcRect b="0" l="0" r="0" t="0"/>
          <a:stretch/>
        </p:blipFill>
        <p:spPr>
          <a:xfrm>
            <a:off x="0" y="0"/>
            <a:ext cx="1597024" cy="6858000"/>
          </a:xfrm>
          <a:prstGeom prst="rect">
            <a:avLst/>
          </a:prstGeom>
          <a:noFill/>
          <a:ln>
            <a:noFill/>
          </a:ln>
        </p:spPr>
      </p:pic>
      <p:pic>
        <p:nvPicPr>
          <p:cNvPr id="410" name="Shape 410"/>
          <p:cNvPicPr preferRelativeResize="0"/>
          <p:nvPr/>
        </p:nvPicPr>
        <p:blipFill rotWithShape="1">
          <a:blip r:embed="rId3">
            <a:alphaModFix/>
          </a:blip>
          <a:srcRect b="0" l="0" r="0" t="0"/>
          <a:stretch/>
        </p:blipFill>
        <p:spPr>
          <a:xfrm>
            <a:off x="7659688" y="179388"/>
            <a:ext cx="1111250" cy="349250"/>
          </a:xfrm>
          <a:prstGeom prst="rect">
            <a:avLst/>
          </a:prstGeom>
          <a:noFill/>
          <a:ln>
            <a:noFill/>
          </a:ln>
        </p:spPr>
      </p:pic>
      <p:sp>
        <p:nvSpPr>
          <p:cNvPr id="411" name="Shape 411"/>
          <p:cNvSpPr txBox="1"/>
          <p:nvPr>
            <p:ph idx="1" type="body"/>
          </p:nvPr>
        </p:nvSpPr>
        <p:spPr>
          <a:xfrm>
            <a:off x="3009014" y="935663"/>
            <a:ext cx="5677786" cy="5578475"/>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2" name="Shape 412"/>
          <p:cNvSpPr txBox="1"/>
          <p:nvPr>
            <p:ph type="title"/>
          </p:nvPr>
        </p:nvSpPr>
        <p:spPr>
          <a:xfrm>
            <a:off x="563525" y="0"/>
            <a:ext cx="2103120" cy="1286539"/>
          </a:xfrm>
          <a:prstGeom prst="rect">
            <a:avLst/>
          </a:prstGeom>
          <a:solidFill>
            <a:srgbClr val="046CB6"/>
          </a:solid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3" name="Shape 413"/>
          <p:cNvSpPr txBox="1"/>
          <p:nvPr>
            <p:ph idx="2" type="body"/>
          </p:nvPr>
        </p:nvSpPr>
        <p:spPr>
          <a:xfrm>
            <a:off x="563525" y="1265274"/>
            <a:ext cx="2105246" cy="5592725"/>
          </a:xfrm>
          <a:prstGeom prst="rect">
            <a:avLst/>
          </a:prstGeom>
          <a:solidFill>
            <a:srgbClr val="046CB6"/>
          </a:solidFill>
          <a:ln>
            <a:noFill/>
          </a:ln>
        </p:spPr>
        <p:txBody>
          <a:bodyPr anchorCtr="0" anchor="ctr" bIns="91425" lIns="91425" rIns="91425" tIns="91425"/>
          <a:lstStyle>
            <a:lvl1pPr indent="0" marL="0" rtl="0">
              <a:spcBef>
                <a:spcPts val="0"/>
              </a:spcBef>
              <a:buClr>
                <a:schemeClr val="lt1"/>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414" name="Shape 414"/>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15" name="Shape 415"/>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16" name="Shape 416"/>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23" name="Shape 23"/>
        <p:cNvGrpSpPr/>
        <p:nvPr/>
      </p:nvGrpSpPr>
      <p:grpSpPr>
        <a:xfrm>
          <a:off x="0" y="0"/>
          <a:ext cx="0" cy="0"/>
          <a:chOff x="0" y="0"/>
          <a:chExt cx="0" cy="0"/>
        </a:xfrm>
      </p:grpSpPr>
      <p:sp>
        <p:nvSpPr>
          <p:cNvPr id="24" name="Shape 24"/>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25" name="Shape 25"/>
          <p:cNvSpPr txBox="1"/>
          <p:nvPr>
            <p:ph idx="1" type="body"/>
          </p:nvPr>
        </p:nvSpPr>
        <p:spPr>
          <a:xfrm>
            <a:off x="442941" y="1054321"/>
            <a:ext cx="8153399" cy="4525963"/>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5261"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26" name="Shape 26"/>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7" name="Shape 27"/>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8" name="Shape 28"/>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425" name="Shape 425"/>
        <p:cNvGrpSpPr/>
        <p:nvPr/>
      </p:nvGrpSpPr>
      <p:grpSpPr>
        <a:xfrm>
          <a:off x="0" y="0"/>
          <a:ext cx="0" cy="0"/>
          <a:chOff x="0" y="0"/>
          <a:chExt cx="0" cy="0"/>
        </a:xfrm>
      </p:grpSpPr>
      <p:sp>
        <p:nvSpPr>
          <p:cNvPr id="426" name="Shape 426"/>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427" name="Shape 427"/>
          <p:cNvSpPr txBox="1"/>
          <p:nvPr>
            <p:ph idx="1" type="body"/>
          </p:nvPr>
        </p:nvSpPr>
        <p:spPr>
          <a:xfrm>
            <a:off x="442912" y="1054100"/>
            <a:ext cx="8153399" cy="4525963"/>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C9F1FF"/>
              </a:buClr>
              <a:buFont typeface="Noto Symbol"/>
              <a:buChar char="⬜"/>
              <a:defRPr/>
            </a:lvl2pPr>
            <a:lvl3pPr indent="-161925" marL="914400" rtl="0" algn="l">
              <a:spcBef>
                <a:spcPts val="500"/>
              </a:spcBef>
              <a:spcAft>
                <a:spcPts val="0"/>
              </a:spcAft>
              <a:buClr>
                <a:srgbClr val="00AAE6"/>
              </a:buClr>
              <a:buFont typeface="Noto Symbol"/>
              <a:buChar char="■"/>
              <a:defRPr/>
            </a:lvl3pPr>
            <a:lvl4pPr indent="-176212" marL="1371600" rtl="0" algn="l">
              <a:spcBef>
                <a:spcPts val="400"/>
              </a:spcBef>
              <a:spcAft>
                <a:spcPts val="0"/>
              </a:spcAft>
              <a:buClr>
                <a:srgbClr val="333399"/>
              </a:buClr>
              <a:buFont typeface="Noto Symbol"/>
              <a:buChar char="■"/>
              <a:defRPr/>
            </a:lvl4pPr>
            <a:lvl5pPr indent="-187325" marL="1828800" rtl="0" algn="l">
              <a:spcBef>
                <a:spcPts val="400"/>
              </a:spcBef>
              <a:spcAft>
                <a:spcPts val="0"/>
              </a:spcAft>
              <a:buClr>
                <a:srgbClr val="000000"/>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428" name="Shape 428"/>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29" name="Shape 429"/>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30" name="Shape 430"/>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1_Comparison">
    <p:spTree>
      <p:nvGrpSpPr>
        <p:cNvPr id="431" name="Shape 431"/>
        <p:cNvGrpSpPr/>
        <p:nvPr/>
      </p:nvGrpSpPr>
      <p:grpSpPr>
        <a:xfrm>
          <a:off x="0" y="0"/>
          <a:ext cx="0" cy="0"/>
          <a:chOff x="0" y="0"/>
          <a:chExt cx="0" cy="0"/>
        </a:xfrm>
      </p:grpSpPr>
      <p:sp>
        <p:nvSpPr>
          <p:cNvPr id="432" name="Shape 432"/>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3" name="Shape 433"/>
          <p:cNvSpPr txBox="1"/>
          <p:nvPr>
            <p:ph idx="1" type="body"/>
          </p:nvPr>
        </p:nvSpPr>
        <p:spPr>
          <a:xfrm>
            <a:off x="446568" y="1184238"/>
            <a:ext cx="4040187" cy="639762"/>
          </a:xfrm>
          <a:prstGeom prst="rect">
            <a:avLst/>
          </a:prstGeom>
          <a:solidFill>
            <a:srgbClr val="046CB6"/>
          </a:solidFill>
          <a:ln>
            <a:noFill/>
          </a:ln>
        </p:spPr>
        <p:txBody>
          <a:bodyPr anchorCtr="0" anchor="ctr" bIns="91425" lIns="91425" rIns="91425" tIns="91425"/>
          <a:lstStyle>
            <a:lvl1pPr indent="0" marL="0" rtl="0" algn="ctr">
              <a:spcBef>
                <a:spcPts val="0"/>
              </a:spcBef>
              <a:buClr>
                <a:schemeClr val="lt1"/>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434" name="Shape 434"/>
          <p:cNvSpPr txBox="1"/>
          <p:nvPr>
            <p:ph idx="2" type="body"/>
          </p:nvPr>
        </p:nvSpPr>
        <p:spPr>
          <a:xfrm>
            <a:off x="446568" y="1824000"/>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5" name="Shape 435"/>
          <p:cNvSpPr txBox="1"/>
          <p:nvPr>
            <p:ph idx="3" type="body"/>
          </p:nvPr>
        </p:nvSpPr>
        <p:spPr>
          <a:xfrm>
            <a:off x="4634392" y="1184238"/>
            <a:ext cx="4041774" cy="639762"/>
          </a:xfrm>
          <a:prstGeom prst="rect">
            <a:avLst/>
          </a:prstGeom>
          <a:solidFill>
            <a:srgbClr val="0099CD"/>
          </a:solidFill>
          <a:ln>
            <a:noFill/>
          </a:ln>
        </p:spPr>
        <p:txBody>
          <a:bodyPr anchorCtr="0" anchor="ctr" bIns="91425" lIns="91425" rIns="91425" tIns="91425"/>
          <a:lstStyle>
            <a:lvl1pPr indent="0" marL="0" rtl="0" algn="ctr">
              <a:spcBef>
                <a:spcPts val="0"/>
              </a:spcBef>
              <a:buClr>
                <a:schemeClr val="lt1"/>
              </a:buClr>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436" name="Shape 436"/>
          <p:cNvSpPr txBox="1"/>
          <p:nvPr>
            <p:ph idx="4" type="body"/>
          </p:nvPr>
        </p:nvSpPr>
        <p:spPr>
          <a:xfrm>
            <a:off x="4634392" y="1824000"/>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7" name="Shape 437"/>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38" name="Shape 438"/>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39" name="Shape 439"/>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40" name="Shape 440"/>
        <p:cNvGrpSpPr/>
        <p:nvPr/>
      </p:nvGrpSpPr>
      <p:grpSpPr>
        <a:xfrm>
          <a:off x="0" y="0"/>
          <a:ext cx="0" cy="0"/>
          <a:chOff x="0" y="0"/>
          <a:chExt cx="0" cy="0"/>
        </a:xfrm>
      </p:grpSpPr>
      <p:sp>
        <p:nvSpPr>
          <p:cNvPr id="441" name="Shape 441"/>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42" name="Shape 442"/>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43" name="Shape 443"/>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44" name="Shape 444"/>
        <p:cNvGrpSpPr/>
        <p:nvPr/>
      </p:nvGrpSpPr>
      <p:grpSpPr>
        <a:xfrm>
          <a:off x="0" y="0"/>
          <a:ext cx="0" cy="0"/>
          <a:chOff x="0" y="0"/>
          <a:chExt cx="0" cy="0"/>
        </a:xfrm>
      </p:grpSpPr>
      <p:pic>
        <p:nvPicPr>
          <p:cNvPr id="445" name="Shape 445"/>
          <p:cNvPicPr preferRelativeResize="0"/>
          <p:nvPr/>
        </p:nvPicPr>
        <p:blipFill rotWithShape="1">
          <a:blip r:embed="rId2">
            <a:alphaModFix/>
          </a:blip>
          <a:srcRect b="0" l="0" r="0" t="0"/>
          <a:stretch/>
        </p:blipFill>
        <p:spPr>
          <a:xfrm>
            <a:off x="0" y="0"/>
            <a:ext cx="1597024" cy="6858000"/>
          </a:xfrm>
          <a:prstGeom prst="rect">
            <a:avLst/>
          </a:prstGeom>
          <a:noFill/>
          <a:ln>
            <a:noFill/>
          </a:ln>
        </p:spPr>
      </p:pic>
      <p:pic>
        <p:nvPicPr>
          <p:cNvPr id="446" name="Shape 446"/>
          <p:cNvPicPr preferRelativeResize="0"/>
          <p:nvPr/>
        </p:nvPicPr>
        <p:blipFill rotWithShape="1">
          <a:blip r:embed="rId3">
            <a:alphaModFix/>
          </a:blip>
          <a:srcRect b="0" l="0" r="0" t="0"/>
          <a:stretch/>
        </p:blipFill>
        <p:spPr>
          <a:xfrm>
            <a:off x="7659688" y="179388"/>
            <a:ext cx="1111250" cy="349250"/>
          </a:xfrm>
          <a:prstGeom prst="rect">
            <a:avLst/>
          </a:prstGeom>
          <a:noFill/>
          <a:ln>
            <a:noFill/>
          </a:ln>
        </p:spPr>
      </p:pic>
      <p:sp>
        <p:nvSpPr>
          <p:cNvPr id="447" name="Shape 447"/>
          <p:cNvSpPr txBox="1"/>
          <p:nvPr>
            <p:ph idx="1" type="body"/>
          </p:nvPr>
        </p:nvSpPr>
        <p:spPr>
          <a:xfrm>
            <a:off x="3009014" y="935663"/>
            <a:ext cx="5677786" cy="5578475"/>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8" name="Shape 448"/>
          <p:cNvSpPr txBox="1"/>
          <p:nvPr>
            <p:ph type="title"/>
          </p:nvPr>
        </p:nvSpPr>
        <p:spPr>
          <a:xfrm>
            <a:off x="563525" y="0"/>
            <a:ext cx="2103120" cy="1286539"/>
          </a:xfrm>
          <a:prstGeom prst="rect">
            <a:avLst/>
          </a:prstGeom>
          <a:solidFill>
            <a:srgbClr val="046CB6"/>
          </a:solid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9" name="Shape 449"/>
          <p:cNvSpPr txBox="1"/>
          <p:nvPr>
            <p:ph idx="2" type="body"/>
          </p:nvPr>
        </p:nvSpPr>
        <p:spPr>
          <a:xfrm>
            <a:off x="563525" y="1265274"/>
            <a:ext cx="2105246" cy="5592725"/>
          </a:xfrm>
          <a:prstGeom prst="rect">
            <a:avLst/>
          </a:prstGeom>
          <a:solidFill>
            <a:srgbClr val="046CB6"/>
          </a:solidFill>
          <a:ln>
            <a:noFill/>
          </a:ln>
        </p:spPr>
        <p:txBody>
          <a:bodyPr anchorCtr="0" anchor="ctr" bIns="91425" lIns="91425" rIns="91425" tIns="91425"/>
          <a:lstStyle>
            <a:lvl1pPr indent="0" marL="0" rtl="0">
              <a:spcBef>
                <a:spcPts val="0"/>
              </a:spcBef>
              <a:buClr>
                <a:schemeClr val="lt1"/>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450" name="Shape 450"/>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51" name="Shape 451"/>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52" name="Shape 452"/>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53" name="Shape 453"/>
        <p:cNvGrpSpPr/>
        <p:nvPr/>
      </p:nvGrpSpPr>
      <p:grpSpPr>
        <a:xfrm>
          <a:off x="0" y="0"/>
          <a:ext cx="0" cy="0"/>
          <a:chOff x="0" y="0"/>
          <a:chExt cx="0" cy="0"/>
        </a:xfrm>
      </p:grpSpPr>
      <p:pic>
        <p:nvPicPr>
          <p:cNvPr id="454" name="Shape 454"/>
          <p:cNvPicPr preferRelativeResize="0"/>
          <p:nvPr/>
        </p:nvPicPr>
        <p:blipFill rotWithShape="1">
          <a:blip r:embed="rId2">
            <a:alphaModFix/>
          </a:blip>
          <a:srcRect b="0" l="0" r="0" t="0"/>
          <a:stretch/>
        </p:blipFill>
        <p:spPr>
          <a:xfrm>
            <a:off x="7405688" y="180975"/>
            <a:ext cx="1457324" cy="457200"/>
          </a:xfrm>
          <a:prstGeom prst="rect">
            <a:avLst/>
          </a:prstGeom>
          <a:noFill/>
          <a:ln>
            <a:noFill/>
          </a:ln>
        </p:spPr>
      </p:pic>
      <p:pic>
        <p:nvPicPr>
          <p:cNvPr id="455" name="Shape 455"/>
          <p:cNvPicPr preferRelativeResize="0"/>
          <p:nvPr/>
        </p:nvPicPr>
        <p:blipFill rotWithShape="1">
          <a:blip r:embed="rId3">
            <a:alphaModFix/>
          </a:blip>
          <a:srcRect b="0" l="0" r="0" t="0"/>
          <a:stretch/>
        </p:blipFill>
        <p:spPr>
          <a:xfrm>
            <a:off x="0" y="0"/>
            <a:ext cx="1597024" cy="6858000"/>
          </a:xfrm>
          <a:prstGeom prst="rect">
            <a:avLst/>
          </a:prstGeom>
          <a:noFill/>
          <a:ln>
            <a:noFill/>
          </a:ln>
        </p:spPr>
      </p:pic>
      <p:sp>
        <p:nvSpPr>
          <p:cNvPr id="456" name="Shape 456"/>
          <p:cNvSpPr txBox="1"/>
          <p:nvPr>
            <p:ph type="title"/>
          </p:nvPr>
        </p:nvSpPr>
        <p:spPr>
          <a:xfrm>
            <a:off x="2296632" y="1662869"/>
            <a:ext cx="619808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7" name="Shape 457"/>
          <p:cNvSpPr txBox="1"/>
          <p:nvPr>
            <p:ph idx="1" type="body"/>
          </p:nvPr>
        </p:nvSpPr>
        <p:spPr>
          <a:xfrm>
            <a:off x="2398641" y="3280848"/>
            <a:ext cx="5033514" cy="918994"/>
          </a:xfrm>
          <a:prstGeom prst="rect">
            <a:avLst/>
          </a:prstGeom>
          <a:noFill/>
          <a:ln>
            <a:noFill/>
          </a:ln>
        </p:spPr>
        <p:txBody>
          <a:bodyPr anchorCtr="0" anchor="b" bIns="91425" lIns="91425" rIns="91425" tIns="91425"/>
          <a:lstStyle>
            <a:lvl1pPr indent="0" marL="0" rtl="0">
              <a:spcBef>
                <a:spcPts val="0"/>
              </a:spcBef>
              <a:buClr>
                <a:srgbClr val="262626"/>
              </a:buClr>
              <a:buNone/>
              <a:defRPr/>
            </a:lvl1pPr>
            <a:lvl2pPr indent="0" marL="457200" rtl="0">
              <a:spcBef>
                <a:spcPts val="0"/>
              </a:spcBef>
              <a:buClr>
                <a:srgbClr val="888888"/>
              </a:buClr>
              <a:buFont typeface="Arial"/>
              <a:buNone/>
              <a:defRPr/>
            </a:lvl2pPr>
            <a:lvl3pPr indent="0" marL="914400" rtl="0">
              <a:spcBef>
                <a:spcPts val="0"/>
              </a:spcBef>
              <a:buClr>
                <a:srgbClr val="888888"/>
              </a:buClr>
              <a:buFont typeface="Arial"/>
              <a:buNone/>
              <a:defRPr/>
            </a:lvl3pPr>
            <a:lvl4pPr indent="0" marL="1371600" rtl="0">
              <a:spcBef>
                <a:spcPts val="0"/>
              </a:spcBef>
              <a:buClr>
                <a:srgbClr val="888888"/>
              </a:buClr>
              <a:buFont typeface="Arial"/>
              <a:buNone/>
              <a:defRPr/>
            </a:lvl4pPr>
            <a:lvl5pPr indent="0" marL="1828800" rtl="0">
              <a:spcBef>
                <a:spcPts val="0"/>
              </a:spcBef>
              <a:buClr>
                <a:srgbClr val="888888"/>
              </a:buClr>
              <a:buFont typeface="Arial"/>
              <a:buNone/>
              <a:defRPr/>
            </a:lvl5pPr>
            <a:lvl6pPr indent="0" marL="2286000" rtl="0">
              <a:spcBef>
                <a:spcPts val="0"/>
              </a:spcBef>
              <a:buClr>
                <a:srgbClr val="888888"/>
              </a:buClr>
              <a:buNone/>
              <a:defRPr/>
            </a:lvl6pPr>
            <a:lvl7pPr indent="0" marL="2743200" rtl="0">
              <a:spcBef>
                <a:spcPts val="0"/>
              </a:spcBef>
              <a:buClr>
                <a:srgbClr val="888888"/>
              </a:buClr>
              <a:buNone/>
              <a:defRPr/>
            </a:lvl7pPr>
            <a:lvl8pPr indent="0" marL="3200400" rtl="0">
              <a:spcBef>
                <a:spcPts val="0"/>
              </a:spcBef>
              <a:buClr>
                <a:srgbClr val="888888"/>
              </a:buClr>
              <a:buNone/>
              <a:defRPr/>
            </a:lvl8pPr>
            <a:lvl9pPr indent="0" marL="3657600" rtl="0">
              <a:spcBef>
                <a:spcPts val="0"/>
              </a:spcBef>
              <a:buClr>
                <a:srgbClr val="888888"/>
              </a:buClr>
              <a:buNone/>
              <a:defRPr/>
            </a:lvl9pPr>
          </a:lstStyle>
          <a:p/>
        </p:txBody>
      </p:sp>
      <p:sp>
        <p:nvSpPr>
          <p:cNvPr id="458" name="Shape 458"/>
          <p:cNvSpPr txBox="1"/>
          <p:nvPr>
            <p:ph idx="10" type="dt"/>
          </p:nvPr>
        </p:nvSpPr>
        <p:spPr>
          <a:xfrm>
            <a:off x="1597025" y="6376987"/>
            <a:ext cx="1082675"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59" name="Shape 459"/>
          <p:cNvSpPr txBox="1"/>
          <p:nvPr>
            <p:ph idx="11" type="ftr"/>
          </p:nvPr>
        </p:nvSpPr>
        <p:spPr>
          <a:xfrm>
            <a:off x="3125788" y="6376987"/>
            <a:ext cx="4603749"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60" name="Shape 460"/>
          <p:cNvSpPr txBox="1"/>
          <p:nvPr>
            <p:ph idx="12" type="sldNum"/>
          </p:nvPr>
        </p:nvSpPr>
        <p:spPr>
          <a:xfrm>
            <a:off x="8315325" y="6376987"/>
            <a:ext cx="371474"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61" name="Shape 461"/>
        <p:cNvGrpSpPr/>
        <p:nvPr/>
      </p:nvGrpSpPr>
      <p:grpSpPr>
        <a:xfrm>
          <a:off x="0" y="0"/>
          <a:ext cx="0" cy="0"/>
          <a:chOff x="0" y="0"/>
          <a:chExt cx="0" cy="0"/>
        </a:xfrm>
      </p:grpSpPr>
      <p:sp>
        <p:nvSpPr>
          <p:cNvPr id="462" name="Shape 462"/>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3" name="Shape 463"/>
          <p:cNvSpPr txBox="1"/>
          <p:nvPr>
            <p:ph idx="10" type="dt"/>
          </p:nvPr>
        </p:nvSpPr>
        <p:spPr>
          <a:xfrm>
            <a:off x="457200" y="6505575"/>
            <a:ext cx="1169987"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64" name="Shape 464"/>
          <p:cNvSpPr txBox="1"/>
          <p:nvPr>
            <p:ph idx="11" type="ftr"/>
          </p:nvPr>
        </p:nvSpPr>
        <p:spPr>
          <a:xfrm>
            <a:off x="2190750" y="6505575"/>
            <a:ext cx="4825999" cy="365125"/>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65" name="Shape 465"/>
          <p:cNvSpPr txBox="1"/>
          <p:nvPr>
            <p:ph idx="12" type="sldNum"/>
          </p:nvPr>
        </p:nvSpPr>
        <p:spPr>
          <a:xfrm>
            <a:off x="7942263" y="6505575"/>
            <a:ext cx="744537"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eeting Purpose">
    <p:spTree>
      <p:nvGrpSpPr>
        <p:cNvPr id="466" name="Shape 466"/>
        <p:cNvGrpSpPr/>
        <p:nvPr/>
      </p:nvGrpSpPr>
      <p:grpSpPr>
        <a:xfrm>
          <a:off x="0" y="0"/>
          <a:ext cx="0" cy="0"/>
          <a:chOff x="0" y="0"/>
          <a:chExt cx="0" cy="0"/>
        </a:xfrm>
      </p:grpSpPr>
      <p:sp>
        <p:nvSpPr>
          <p:cNvPr id="467" name="Shape 467"/>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8" name="Shape 468"/>
          <p:cNvSpPr txBox="1"/>
          <p:nvPr>
            <p:ph idx="1" type="body"/>
          </p:nvPr>
        </p:nvSpPr>
        <p:spPr>
          <a:xfrm>
            <a:off x="570016" y="1116280"/>
            <a:ext cx="7992093" cy="444137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C9F1FF"/>
              </a:buClr>
              <a:buFont typeface="Noto Symbol"/>
              <a:buChar char="⬜"/>
              <a:defRPr/>
            </a:lvl2pPr>
            <a:lvl3pPr indent="-161925" marL="914400" rtl="0" algn="l">
              <a:spcBef>
                <a:spcPts val="500"/>
              </a:spcBef>
              <a:spcAft>
                <a:spcPts val="0"/>
              </a:spcAft>
              <a:buClr>
                <a:srgbClr val="00AAE6"/>
              </a:buClr>
              <a:buFont typeface="Noto Symbol"/>
              <a:buChar char="■"/>
              <a:defRPr/>
            </a:lvl3pPr>
            <a:lvl4pPr indent="-176212" marL="1371600" rtl="0" algn="l">
              <a:spcBef>
                <a:spcPts val="400"/>
              </a:spcBef>
              <a:spcAft>
                <a:spcPts val="0"/>
              </a:spcAft>
              <a:buClr>
                <a:srgbClr val="333399"/>
              </a:buClr>
              <a:buFont typeface="Noto Symbol"/>
              <a:buChar char="■"/>
              <a:defRPr/>
            </a:lvl4pPr>
            <a:lvl5pPr indent="-187325" marL="1828800" rtl="0" algn="l">
              <a:spcBef>
                <a:spcPts val="400"/>
              </a:spcBef>
              <a:spcAft>
                <a:spcPts val="0"/>
              </a:spcAft>
              <a:buClr>
                <a:srgbClr val="000000"/>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469" name="Shape 469"/>
          <p:cNvSpPr txBox="1"/>
          <p:nvPr>
            <p:ph idx="10" type="dt"/>
          </p:nvPr>
        </p:nvSpPr>
        <p:spPr>
          <a:xfrm>
            <a:off x="457200" y="6488112"/>
            <a:ext cx="957262"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70" name="Shape 470"/>
          <p:cNvSpPr txBox="1"/>
          <p:nvPr>
            <p:ph idx="11" type="ftr"/>
          </p:nvPr>
        </p:nvSpPr>
        <p:spPr>
          <a:xfrm>
            <a:off x="2806700" y="6488112"/>
            <a:ext cx="3892550"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71" name="Shape 471"/>
          <p:cNvSpPr txBox="1"/>
          <p:nvPr>
            <p:ph idx="12" type="sldNum"/>
          </p:nvPr>
        </p:nvSpPr>
        <p:spPr>
          <a:xfrm>
            <a:off x="7899400" y="6488112"/>
            <a:ext cx="7874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9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80" name="Shape 480"/>
        <p:cNvGrpSpPr/>
        <p:nvPr/>
      </p:nvGrpSpPr>
      <p:grpSpPr>
        <a:xfrm>
          <a:off x="0" y="0"/>
          <a:ext cx="0" cy="0"/>
          <a:chOff x="0" y="0"/>
          <a:chExt cx="0" cy="0"/>
        </a:xfrm>
      </p:grpSpPr>
      <p:pic>
        <p:nvPicPr>
          <p:cNvPr id="481" name="Shape 481"/>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482" name="Shape 482"/>
          <p:cNvPicPr preferRelativeResize="0"/>
          <p:nvPr/>
        </p:nvPicPr>
        <p:blipFill rotWithShape="1">
          <a:blip r:embed="rId3">
            <a:alphaModFix/>
          </a:blip>
          <a:srcRect b="0" l="0" r="0" t="0"/>
          <a:stretch/>
        </p:blipFill>
        <p:spPr>
          <a:xfrm>
            <a:off x="609600" y="2743200"/>
            <a:ext cx="3497262" cy="1087437"/>
          </a:xfrm>
          <a:prstGeom prst="rect">
            <a:avLst/>
          </a:prstGeom>
          <a:noFill/>
          <a:ln>
            <a:noFill/>
          </a:ln>
        </p:spPr>
      </p:pic>
      <p:sp>
        <p:nvSpPr>
          <p:cNvPr id="483" name="Shape 483"/>
          <p:cNvSpPr txBox="1"/>
          <p:nvPr>
            <p:ph type="ctrTitle"/>
          </p:nvPr>
        </p:nvSpPr>
        <p:spPr>
          <a:xfrm>
            <a:off x="5146157" y="2328036"/>
            <a:ext cx="3636335" cy="1052623"/>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484" name="Shape 484"/>
          <p:cNvSpPr txBox="1"/>
          <p:nvPr>
            <p:ph idx="1" type="subTitle"/>
          </p:nvPr>
        </p:nvSpPr>
        <p:spPr>
          <a:xfrm>
            <a:off x="5156789" y="3429000"/>
            <a:ext cx="3551274" cy="1026042"/>
          </a:xfrm>
          <a:prstGeom prst="rect">
            <a:avLst/>
          </a:prstGeom>
          <a:noFill/>
          <a:ln>
            <a:noFill/>
          </a:ln>
        </p:spPr>
        <p:txBody>
          <a:bodyPr anchorCtr="0" anchor="ctr" bIns="91425" lIns="91425" rIns="91425" tIns="91425"/>
          <a:lstStyle>
            <a:lvl1pPr indent="0" marL="0" marR="0" rtl="0" algn="ctr">
              <a:spcBef>
                <a:spcPts val="700"/>
              </a:spcBef>
              <a:spcAft>
                <a:spcPts val="0"/>
              </a:spcAft>
              <a:buClr>
                <a:schemeClr val="accent2"/>
              </a:buClr>
              <a:buFont typeface="Arial"/>
              <a:buNone/>
              <a:defRPr/>
            </a:lvl1pPr>
            <a:lvl2pPr indent="0" marL="457200" marR="0" rtl="0" algn="ctr">
              <a:spcBef>
                <a:spcPts val="550"/>
              </a:spcBef>
              <a:spcAft>
                <a:spcPts val="0"/>
              </a:spcAft>
              <a:buClr>
                <a:srgbClr val="66CCCC"/>
              </a:buClr>
              <a:buFont typeface="Noto Symbol"/>
              <a:buNone/>
              <a:defRPr/>
            </a:lvl2pPr>
            <a:lvl3pPr indent="0" marL="914400" marR="0" rtl="0" algn="ctr">
              <a:spcBef>
                <a:spcPts val="500"/>
              </a:spcBef>
              <a:spcAft>
                <a:spcPts val="0"/>
              </a:spcAft>
              <a:buClr>
                <a:srgbClr val="0099CC"/>
              </a:buClr>
              <a:buFont typeface="Noto Symbol"/>
              <a:buNone/>
              <a:defRPr/>
            </a:lvl3pPr>
            <a:lvl4pPr indent="0" marL="1371600" marR="0" rtl="0" algn="ctr">
              <a:spcBef>
                <a:spcPts val="400"/>
              </a:spcBef>
              <a:spcAft>
                <a:spcPts val="0"/>
              </a:spcAft>
              <a:buClr>
                <a:srgbClr val="046CB6"/>
              </a:buClr>
              <a:buFont typeface="Noto Symbol"/>
              <a:buNone/>
              <a:defRPr/>
            </a:lvl4pPr>
            <a:lvl5pPr indent="0" marL="1828800" marR="0" rtl="0" algn="ctr">
              <a:spcBef>
                <a:spcPts val="400"/>
              </a:spcBef>
              <a:spcAft>
                <a:spcPts val="0"/>
              </a:spcAft>
              <a:buClr>
                <a:srgbClr val="414141"/>
              </a:buClr>
              <a:buFont typeface="Noto Symbol"/>
              <a:buNone/>
              <a:defRPr/>
            </a:lvl5pPr>
            <a:lvl6pPr indent="0" marL="2286000" marR="0" rtl="0" algn="ctr">
              <a:spcBef>
                <a:spcPts val="360"/>
              </a:spcBef>
              <a:buClr>
                <a:schemeClr val="accent1"/>
              </a:buClr>
              <a:buFont typeface="Noto Symbol"/>
              <a:buNone/>
              <a:defRPr/>
            </a:lvl6pPr>
            <a:lvl7pPr indent="0" marL="2743200" marR="0" rtl="0" algn="ctr">
              <a:spcBef>
                <a:spcPts val="360"/>
              </a:spcBef>
              <a:buClr>
                <a:schemeClr val="accent2"/>
              </a:buClr>
              <a:buFont typeface="Noto Symbol"/>
              <a:buNone/>
              <a:defRPr/>
            </a:lvl7pPr>
            <a:lvl8pPr indent="0" marL="3200400" marR="0" rtl="0" algn="ctr">
              <a:spcBef>
                <a:spcPts val="360"/>
              </a:spcBef>
              <a:buClr>
                <a:schemeClr val="accent3"/>
              </a:buClr>
              <a:buFont typeface="Noto Symbol"/>
              <a:buNone/>
              <a:defRPr/>
            </a:lvl8pPr>
            <a:lvl9pPr indent="0" marL="3657600" marR="0" rtl="0" algn="ctr">
              <a:spcBef>
                <a:spcPts val="360"/>
              </a:spcBef>
              <a:buClr>
                <a:schemeClr val="accent4"/>
              </a:buClr>
              <a:buFont typeface="Noto Symbol"/>
              <a:buNone/>
              <a:defRPr/>
            </a:lvl9pPr>
          </a:lstStyle>
          <a:p/>
        </p:txBody>
      </p:sp>
      <p:sp>
        <p:nvSpPr>
          <p:cNvPr id="485" name="Shape 485"/>
          <p:cNvSpPr txBox="1"/>
          <p:nvPr>
            <p:ph idx="10" type="dt"/>
          </p:nvPr>
        </p:nvSpPr>
        <p:spPr>
          <a:xfrm>
            <a:off x="7623175" y="6391275"/>
            <a:ext cx="835025"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86" name="Shape 486"/>
          <p:cNvSpPr txBox="1"/>
          <p:nvPr>
            <p:ph idx="11" type="ftr"/>
          </p:nvPr>
        </p:nvSpPr>
        <p:spPr>
          <a:xfrm>
            <a:off x="157163" y="6413500"/>
            <a:ext cx="5159374"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487" name="Shape 487"/>
        <p:cNvGrpSpPr/>
        <p:nvPr/>
      </p:nvGrpSpPr>
      <p:grpSpPr>
        <a:xfrm>
          <a:off x="0" y="0"/>
          <a:ext cx="0" cy="0"/>
          <a:chOff x="0" y="0"/>
          <a:chExt cx="0" cy="0"/>
        </a:xfrm>
      </p:grpSpPr>
      <p:sp>
        <p:nvSpPr>
          <p:cNvPr id="488" name="Shape 488"/>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489" name="Shape 489"/>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90" name="Shape 490"/>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91" name="Shape 491"/>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492" name="Shape 492"/>
        <p:cNvGrpSpPr/>
        <p:nvPr/>
      </p:nvGrpSpPr>
      <p:grpSpPr>
        <a:xfrm>
          <a:off x="0" y="0"/>
          <a:ext cx="0" cy="0"/>
          <a:chOff x="0" y="0"/>
          <a:chExt cx="0" cy="0"/>
        </a:xfrm>
      </p:grpSpPr>
      <p:sp>
        <p:nvSpPr>
          <p:cNvPr id="493" name="Shape 493"/>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494" name="Shape 494"/>
          <p:cNvSpPr txBox="1"/>
          <p:nvPr>
            <p:ph idx="1" type="body"/>
          </p:nvPr>
        </p:nvSpPr>
        <p:spPr>
          <a:xfrm>
            <a:off x="442912" y="1054100"/>
            <a:ext cx="8153399" cy="4525963"/>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7325"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495" name="Shape 495"/>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96" name="Shape 496"/>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97" name="Shape 497"/>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eeting Purpose">
    <p:spTree>
      <p:nvGrpSpPr>
        <p:cNvPr id="29" name="Shape 29"/>
        <p:cNvGrpSpPr/>
        <p:nvPr/>
      </p:nvGrpSpPr>
      <p:grpSpPr>
        <a:xfrm>
          <a:off x="0" y="0"/>
          <a:ext cx="0" cy="0"/>
          <a:chOff x="0" y="0"/>
          <a:chExt cx="0" cy="0"/>
        </a:xfrm>
      </p:grpSpPr>
      <p:sp>
        <p:nvSpPr>
          <p:cNvPr id="30" name="Shape 30"/>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10" type="dt"/>
          </p:nvPr>
        </p:nvSpPr>
        <p:spPr>
          <a:xfrm>
            <a:off x="457200" y="6487769"/>
            <a:ext cx="957262"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2" name="Shape 32"/>
          <p:cNvSpPr txBox="1"/>
          <p:nvPr>
            <p:ph idx="11" type="ftr"/>
          </p:nvPr>
        </p:nvSpPr>
        <p:spPr>
          <a:xfrm>
            <a:off x="2806700" y="6487769"/>
            <a:ext cx="3892550"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 name="Shape 33"/>
          <p:cNvSpPr txBox="1"/>
          <p:nvPr>
            <p:ph idx="12" type="sldNum"/>
          </p:nvPr>
        </p:nvSpPr>
        <p:spPr>
          <a:xfrm>
            <a:off x="7899400" y="6487769"/>
            <a:ext cx="7874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
        <p:nvSpPr>
          <p:cNvPr id="34" name="Shape 34"/>
          <p:cNvSpPr txBox="1"/>
          <p:nvPr>
            <p:ph idx="1" type="body"/>
          </p:nvPr>
        </p:nvSpPr>
        <p:spPr>
          <a:xfrm>
            <a:off x="570016" y="1116280"/>
            <a:ext cx="7992093" cy="444137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5261"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8" name="Shape 498"/>
        <p:cNvGrpSpPr/>
        <p:nvPr/>
      </p:nvGrpSpPr>
      <p:grpSpPr>
        <a:xfrm>
          <a:off x="0" y="0"/>
          <a:ext cx="0" cy="0"/>
          <a:chOff x="0" y="0"/>
          <a:chExt cx="0" cy="0"/>
        </a:xfrm>
      </p:grpSpPr>
      <p:sp>
        <p:nvSpPr>
          <p:cNvPr id="499" name="Shape 499"/>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00" name="Shape 500"/>
          <p:cNvSpPr txBox="1"/>
          <p:nvPr>
            <p:ph idx="10" type="dt"/>
          </p:nvPr>
        </p:nvSpPr>
        <p:spPr>
          <a:xfrm>
            <a:off x="457200" y="6505575"/>
            <a:ext cx="1169987"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01" name="Shape 501"/>
          <p:cNvSpPr txBox="1"/>
          <p:nvPr>
            <p:ph idx="11" type="ftr"/>
          </p:nvPr>
        </p:nvSpPr>
        <p:spPr>
          <a:xfrm>
            <a:off x="2190750" y="6505575"/>
            <a:ext cx="4825999" cy="365125"/>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02" name="Shape 502"/>
          <p:cNvSpPr txBox="1"/>
          <p:nvPr>
            <p:ph idx="12" type="sldNum"/>
          </p:nvPr>
        </p:nvSpPr>
        <p:spPr>
          <a:xfrm>
            <a:off x="7942263" y="6505575"/>
            <a:ext cx="744537"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1_Comparison">
    <p:spTree>
      <p:nvGrpSpPr>
        <p:cNvPr id="503" name="Shape 503"/>
        <p:cNvGrpSpPr/>
        <p:nvPr/>
      </p:nvGrpSpPr>
      <p:grpSpPr>
        <a:xfrm>
          <a:off x="0" y="0"/>
          <a:ext cx="0" cy="0"/>
          <a:chOff x="0" y="0"/>
          <a:chExt cx="0" cy="0"/>
        </a:xfrm>
      </p:grpSpPr>
      <p:sp>
        <p:nvSpPr>
          <p:cNvPr id="504" name="Shape 504"/>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05" name="Shape 505"/>
          <p:cNvSpPr txBox="1"/>
          <p:nvPr>
            <p:ph idx="1" type="body"/>
          </p:nvPr>
        </p:nvSpPr>
        <p:spPr>
          <a:xfrm>
            <a:off x="446568" y="1184238"/>
            <a:ext cx="4040187" cy="639762"/>
          </a:xfrm>
          <a:prstGeom prst="rect">
            <a:avLst/>
          </a:prstGeom>
          <a:solidFill>
            <a:srgbClr val="046CB6"/>
          </a:solidFill>
          <a:ln>
            <a:noFill/>
          </a:ln>
        </p:spPr>
        <p:txBody>
          <a:bodyPr anchorCtr="0" anchor="ctr" bIns="91425" lIns="91425" rIns="91425" tIns="91425"/>
          <a:lstStyle>
            <a:lvl1pPr indent="0" marL="0" rtl="0" algn="ctr">
              <a:spcBef>
                <a:spcPts val="0"/>
              </a:spcBef>
              <a:buClr>
                <a:schemeClr val="lt1"/>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506" name="Shape 506"/>
          <p:cNvSpPr txBox="1"/>
          <p:nvPr>
            <p:ph idx="2" type="body"/>
          </p:nvPr>
        </p:nvSpPr>
        <p:spPr>
          <a:xfrm>
            <a:off x="446568" y="1824000"/>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07" name="Shape 507"/>
          <p:cNvSpPr txBox="1"/>
          <p:nvPr>
            <p:ph idx="3" type="body"/>
          </p:nvPr>
        </p:nvSpPr>
        <p:spPr>
          <a:xfrm>
            <a:off x="4634392" y="1184238"/>
            <a:ext cx="4041774" cy="639762"/>
          </a:xfrm>
          <a:prstGeom prst="rect">
            <a:avLst/>
          </a:prstGeom>
          <a:solidFill>
            <a:srgbClr val="0099CD"/>
          </a:solidFill>
          <a:ln>
            <a:noFill/>
          </a:ln>
        </p:spPr>
        <p:txBody>
          <a:bodyPr anchorCtr="0" anchor="ctr" bIns="91425" lIns="91425" rIns="91425" tIns="91425"/>
          <a:lstStyle>
            <a:lvl1pPr indent="0" marL="0" rtl="0" algn="ctr">
              <a:spcBef>
                <a:spcPts val="0"/>
              </a:spcBef>
              <a:buClr>
                <a:schemeClr val="lt1"/>
              </a:buClr>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508" name="Shape 508"/>
          <p:cNvSpPr txBox="1"/>
          <p:nvPr>
            <p:ph idx="4" type="body"/>
          </p:nvPr>
        </p:nvSpPr>
        <p:spPr>
          <a:xfrm>
            <a:off x="4634392" y="1824000"/>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09" name="Shape 509"/>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10" name="Shape 510"/>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11" name="Shape 511"/>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12" name="Shape 512"/>
        <p:cNvGrpSpPr/>
        <p:nvPr/>
      </p:nvGrpSpPr>
      <p:grpSpPr>
        <a:xfrm>
          <a:off x="0" y="0"/>
          <a:ext cx="0" cy="0"/>
          <a:chOff x="0" y="0"/>
          <a:chExt cx="0" cy="0"/>
        </a:xfrm>
      </p:grpSpPr>
      <p:sp>
        <p:nvSpPr>
          <p:cNvPr id="513" name="Shape 513"/>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14" name="Shape 514"/>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15" name="Shape 515"/>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16" name="Shape 516"/>
        <p:cNvGrpSpPr/>
        <p:nvPr/>
      </p:nvGrpSpPr>
      <p:grpSpPr>
        <a:xfrm>
          <a:off x="0" y="0"/>
          <a:ext cx="0" cy="0"/>
          <a:chOff x="0" y="0"/>
          <a:chExt cx="0" cy="0"/>
        </a:xfrm>
      </p:grpSpPr>
      <p:pic>
        <p:nvPicPr>
          <p:cNvPr id="517" name="Shape 517"/>
          <p:cNvPicPr preferRelativeResize="0"/>
          <p:nvPr/>
        </p:nvPicPr>
        <p:blipFill rotWithShape="1">
          <a:blip r:embed="rId2">
            <a:alphaModFix/>
          </a:blip>
          <a:srcRect b="0" l="0" r="0" t="0"/>
          <a:stretch/>
        </p:blipFill>
        <p:spPr>
          <a:xfrm>
            <a:off x="0" y="0"/>
            <a:ext cx="1597024" cy="6858000"/>
          </a:xfrm>
          <a:prstGeom prst="rect">
            <a:avLst/>
          </a:prstGeom>
          <a:noFill/>
          <a:ln>
            <a:noFill/>
          </a:ln>
        </p:spPr>
      </p:pic>
      <p:pic>
        <p:nvPicPr>
          <p:cNvPr id="518" name="Shape 518"/>
          <p:cNvPicPr preferRelativeResize="0"/>
          <p:nvPr/>
        </p:nvPicPr>
        <p:blipFill rotWithShape="1">
          <a:blip r:embed="rId3">
            <a:alphaModFix/>
          </a:blip>
          <a:srcRect b="0" l="0" r="0" t="0"/>
          <a:stretch/>
        </p:blipFill>
        <p:spPr>
          <a:xfrm>
            <a:off x="7467600" y="152400"/>
            <a:ext cx="1433512" cy="446088"/>
          </a:xfrm>
          <a:prstGeom prst="rect">
            <a:avLst/>
          </a:prstGeom>
          <a:noFill/>
          <a:ln>
            <a:noFill/>
          </a:ln>
        </p:spPr>
      </p:pic>
      <p:sp>
        <p:nvSpPr>
          <p:cNvPr id="519" name="Shape 519"/>
          <p:cNvSpPr txBox="1"/>
          <p:nvPr>
            <p:ph idx="1" type="body"/>
          </p:nvPr>
        </p:nvSpPr>
        <p:spPr>
          <a:xfrm>
            <a:off x="3009014" y="935663"/>
            <a:ext cx="5677786" cy="5578475"/>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20" name="Shape 520"/>
          <p:cNvSpPr txBox="1"/>
          <p:nvPr>
            <p:ph type="title"/>
          </p:nvPr>
        </p:nvSpPr>
        <p:spPr>
          <a:xfrm>
            <a:off x="563525" y="0"/>
            <a:ext cx="2103120" cy="1286539"/>
          </a:xfrm>
          <a:prstGeom prst="rect">
            <a:avLst/>
          </a:prstGeom>
          <a:solidFill>
            <a:srgbClr val="046CB6"/>
          </a:solid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21" name="Shape 521"/>
          <p:cNvSpPr txBox="1"/>
          <p:nvPr>
            <p:ph idx="2" type="body"/>
          </p:nvPr>
        </p:nvSpPr>
        <p:spPr>
          <a:xfrm>
            <a:off x="563525" y="1265274"/>
            <a:ext cx="2105246" cy="5592725"/>
          </a:xfrm>
          <a:prstGeom prst="rect">
            <a:avLst/>
          </a:prstGeom>
          <a:solidFill>
            <a:srgbClr val="046CB6"/>
          </a:solidFill>
          <a:ln>
            <a:noFill/>
          </a:ln>
        </p:spPr>
        <p:txBody>
          <a:bodyPr anchorCtr="0" anchor="ctr" bIns="91425" lIns="91425" rIns="91425" tIns="91425"/>
          <a:lstStyle>
            <a:lvl1pPr indent="0" marL="0" rtl="0">
              <a:spcBef>
                <a:spcPts val="0"/>
              </a:spcBef>
              <a:buClr>
                <a:schemeClr val="lt1"/>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522" name="Shape 522"/>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23" name="Shape 523"/>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24" name="Shape 524"/>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eeting Purpose">
    <p:spTree>
      <p:nvGrpSpPr>
        <p:cNvPr id="525" name="Shape 525"/>
        <p:cNvGrpSpPr/>
        <p:nvPr/>
      </p:nvGrpSpPr>
      <p:grpSpPr>
        <a:xfrm>
          <a:off x="0" y="0"/>
          <a:ext cx="0" cy="0"/>
          <a:chOff x="0" y="0"/>
          <a:chExt cx="0" cy="0"/>
        </a:xfrm>
      </p:grpSpPr>
      <p:sp>
        <p:nvSpPr>
          <p:cNvPr id="526" name="Shape 526"/>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27" name="Shape 527"/>
          <p:cNvSpPr txBox="1"/>
          <p:nvPr>
            <p:ph idx="1" type="body"/>
          </p:nvPr>
        </p:nvSpPr>
        <p:spPr>
          <a:xfrm>
            <a:off x="570016" y="1116280"/>
            <a:ext cx="7992093" cy="444137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7325"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528" name="Shape 528"/>
          <p:cNvSpPr txBox="1"/>
          <p:nvPr>
            <p:ph idx="10" type="dt"/>
          </p:nvPr>
        </p:nvSpPr>
        <p:spPr>
          <a:xfrm>
            <a:off x="457200" y="6488112"/>
            <a:ext cx="957262"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29" name="Shape 529"/>
          <p:cNvSpPr txBox="1"/>
          <p:nvPr>
            <p:ph idx="11" type="ftr"/>
          </p:nvPr>
        </p:nvSpPr>
        <p:spPr>
          <a:xfrm>
            <a:off x="2806700" y="6488112"/>
            <a:ext cx="3892550"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30" name="Shape 530"/>
          <p:cNvSpPr txBox="1"/>
          <p:nvPr>
            <p:ph idx="12" type="sldNum"/>
          </p:nvPr>
        </p:nvSpPr>
        <p:spPr>
          <a:xfrm>
            <a:off x="7899400" y="6488112"/>
            <a:ext cx="7874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31" name="Shape 531"/>
        <p:cNvGrpSpPr/>
        <p:nvPr/>
      </p:nvGrpSpPr>
      <p:grpSpPr>
        <a:xfrm>
          <a:off x="0" y="0"/>
          <a:ext cx="0" cy="0"/>
          <a:chOff x="0" y="0"/>
          <a:chExt cx="0" cy="0"/>
        </a:xfrm>
      </p:grpSpPr>
      <p:pic>
        <p:nvPicPr>
          <p:cNvPr id="532" name="Shape 532"/>
          <p:cNvPicPr preferRelativeResize="0"/>
          <p:nvPr/>
        </p:nvPicPr>
        <p:blipFill rotWithShape="1">
          <a:blip r:embed="rId2">
            <a:alphaModFix/>
          </a:blip>
          <a:srcRect b="0" l="0" r="0" t="0"/>
          <a:stretch/>
        </p:blipFill>
        <p:spPr>
          <a:xfrm>
            <a:off x="7891463" y="182563"/>
            <a:ext cx="1128711" cy="847725"/>
          </a:xfrm>
          <a:prstGeom prst="rect">
            <a:avLst/>
          </a:prstGeom>
          <a:noFill/>
          <a:ln>
            <a:noFill/>
          </a:ln>
        </p:spPr>
      </p:pic>
      <p:sp>
        <p:nvSpPr>
          <p:cNvPr id="533" name="Shape 533"/>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4" name="Shape 534"/>
          <p:cNvSpPr txBox="1"/>
          <p:nvPr>
            <p:ph idx="1" type="body"/>
          </p:nvPr>
        </p:nvSpPr>
        <p:spPr>
          <a:xfrm>
            <a:off x="609600" y="1589566"/>
            <a:ext cx="3886200" cy="457200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7325"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535" name="Shape 535"/>
          <p:cNvSpPr txBox="1"/>
          <p:nvPr>
            <p:ph idx="2" type="body"/>
          </p:nvPr>
        </p:nvSpPr>
        <p:spPr>
          <a:xfrm>
            <a:off x="4844901" y="1589566"/>
            <a:ext cx="3886200" cy="457200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7325"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536" name="Shape 536"/>
          <p:cNvSpPr txBox="1"/>
          <p:nvPr>
            <p:ph idx="10" type="dt"/>
          </p:nvPr>
        </p:nvSpPr>
        <p:spPr>
          <a:xfrm>
            <a:off x="6096000" y="6503987"/>
            <a:ext cx="2666999"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37" name="Shape 537"/>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
        <p:nvSpPr>
          <p:cNvPr id="538" name="Shape 538"/>
          <p:cNvSpPr txBox="1"/>
          <p:nvPr>
            <p:ph idx="11" type="ftr"/>
          </p:nvPr>
        </p:nvSpPr>
        <p:spPr>
          <a:xfrm>
            <a:off x="609600" y="6503987"/>
            <a:ext cx="5421313"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47" name="Shape 547"/>
        <p:cNvGrpSpPr/>
        <p:nvPr/>
      </p:nvGrpSpPr>
      <p:grpSpPr>
        <a:xfrm>
          <a:off x="0" y="0"/>
          <a:ext cx="0" cy="0"/>
          <a:chOff x="0" y="0"/>
          <a:chExt cx="0" cy="0"/>
        </a:xfrm>
      </p:grpSpPr>
      <p:pic>
        <p:nvPicPr>
          <p:cNvPr id="548" name="Shape 548"/>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549" name="Shape 549"/>
          <p:cNvPicPr preferRelativeResize="0"/>
          <p:nvPr/>
        </p:nvPicPr>
        <p:blipFill rotWithShape="1">
          <a:blip r:embed="rId3">
            <a:alphaModFix/>
          </a:blip>
          <a:srcRect b="0" l="0" r="0" t="0"/>
          <a:stretch/>
        </p:blipFill>
        <p:spPr>
          <a:xfrm>
            <a:off x="609600" y="2743200"/>
            <a:ext cx="3497262" cy="1087437"/>
          </a:xfrm>
          <a:prstGeom prst="rect">
            <a:avLst/>
          </a:prstGeom>
          <a:noFill/>
          <a:ln>
            <a:noFill/>
          </a:ln>
        </p:spPr>
      </p:pic>
      <p:sp>
        <p:nvSpPr>
          <p:cNvPr id="550" name="Shape 550"/>
          <p:cNvSpPr txBox="1"/>
          <p:nvPr>
            <p:ph type="ctrTitle"/>
          </p:nvPr>
        </p:nvSpPr>
        <p:spPr>
          <a:xfrm>
            <a:off x="5146157" y="2328036"/>
            <a:ext cx="3636335" cy="1052623"/>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551" name="Shape 551"/>
          <p:cNvSpPr txBox="1"/>
          <p:nvPr>
            <p:ph idx="1" type="subTitle"/>
          </p:nvPr>
        </p:nvSpPr>
        <p:spPr>
          <a:xfrm>
            <a:off x="5156789" y="3429000"/>
            <a:ext cx="3551274" cy="1026042"/>
          </a:xfrm>
          <a:prstGeom prst="rect">
            <a:avLst/>
          </a:prstGeom>
          <a:noFill/>
          <a:ln>
            <a:noFill/>
          </a:ln>
        </p:spPr>
        <p:txBody>
          <a:bodyPr anchorCtr="0" anchor="ctr" bIns="91425" lIns="91425" rIns="91425" tIns="91425"/>
          <a:lstStyle>
            <a:lvl1pPr indent="0" marL="0" marR="0" rtl="0" algn="ctr">
              <a:spcBef>
                <a:spcPts val="700"/>
              </a:spcBef>
              <a:spcAft>
                <a:spcPts val="0"/>
              </a:spcAft>
              <a:buClr>
                <a:schemeClr val="accent2"/>
              </a:buClr>
              <a:buFont typeface="Arial"/>
              <a:buNone/>
              <a:defRPr/>
            </a:lvl1pPr>
            <a:lvl2pPr indent="0" marL="457200" marR="0" rtl="0" algn="ctr">
              <a:spcBef>
                <a:spcPts val="550"/>
              </a:spcBef>
              <a:spcAft>
                <a:spcPts val="0"/>
              </a:spcAft>
              <a:buClr>
                <a:srgbClr val="66CCCC"/>
              </a:buClr>
              <a:buFont typeface="Noto Symbol"/>
              <a:buNone/>
              <a:defRPr/>
            </a:lvl2pPr>
            <a:lvl3pPr indent="0" marL="914400" marR="0" rtl="0" algn="ctr">
              <a:spcBef>
                <a:spcPts val="500"/>
              </a:spcBef>
              <a:spcAft>
                <a:spcPts val="0"/>
              </a:spcAft>
              <a:buClr>
                <a:srgbClr val="0099CC"/>
              </a:buClr>
              <a:buFont typeface="Noto Symbol"/>
              <a:buNone/>
              <a:defRPr/>
            </a:lvl3pPr>
            <a:lvl4pPr indent="0" marL="1371600" marR="0" rtl="0" algn="ctr">
              <a:spcBef>
                <a:spcPts val="400"/>
              </a:spcBef>
              <a:spcAft>
                <a:spcPts val="0"/>
              </a:spcAft>
              <a:buClr>
                <a:srgbClr val="046CB6"/>
              </a:buClr>
              <a:buFont typeface="Noto Symbol"/>
              <a:buNone/>
              <a:defRPr/>
            </a:lvl4pPr>
            <a:lvl5pPr indent="0" marL="1828800" marR="0" rtl="0" algn="ctr">
              <a:spcBef>
                <a:spcPts val="400"/>
              </a:spcBef>
              <a:spcAft>
                <a:spcPts val="0"/>
              </a:spcAft>
              <a:buClr>
                <a:srgbClr val="414141"/>
              </a:buClr>
              <a:buFont typeface="Noto Symbol"/>
              <a:buNone/>
              <a:defRPr/>
            </a:lvl5pPr>
            <a:lvl6pPr indent="0" marL="2286000" marR="0" rtl="0" algn="ctr">
              <a:spcBef>
                <a:spcPts val="360"/>
              </a:spcBef>
              <a:buClr>
                <a:schemeClr val="accent1"/>
              </a:buClr>
              <a:buFont typeface="Noto Symbol"/>
              <a:buNone/>
              <a:defRPr/>
            </a:lvl6pPr>
            <a:lvl7pPr indent="0" marL="2743200" marR="0" rtl="0" algn="ctr">
              <a:spcBef>
                <a:spcPts val="360"/>
              </a:spcBef>
              <a:buClr>
                <a:schemeClr val="accent2"/>
              </a:buClr>
              <a:buFont typeface="Noto Symbol"/>
              <a:buNone/>
              <a:defRPr/>
            </a:lvl7pPr>
            <a:lvl8pPr indent="0" marL="3200400" marR="0" rtl="0" algn="ctr">
              <a:spcBef>
                <a:spcPts val="360"/>
              </a:spcBef>
              <a:buClr>
                <a:schemeClr val="accent3"/>
              </a:buClr>
              <a:buFont typeface="Noto Symbol"/>
              <a:buNone/>
              <a:defRPr/>
            </a:lvl8pPr>
            <a:lvl9pPr indent="0" marL="3657600" marR="0" rtl="0" algn="ctr">
              <a:spcBef>
                <a:spcPts val="360"/>
              </a:spcBef>
              <a:buClr>
                <a:schemeClr val="accent4"/>
              </a:buClr>
              <a:buFont typeface="Noto Symbol"/>
              <a:buNone/>
              <a:defRPr/>
            </a:lvl9pPr>
          </a:lstStyle>
          <a:p/>
        </p:txBody>
      </p:sp>
      <p:sp>
        <p:nvSpPr>
          <p:cNvPr id="552" name="Shape 552"/>
          <p:cNvSpPr txBox="1"/>
          <p:nvPr>
            <p:ph idx="10" type="dt"/>
          </p:nvPr>
        </p:nvSpPr>
        <p:spPr>
          <a:xfrm>
            <a:off x="7623175" y="6391275"/>
            <a:ext cx="835025"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53" name="Shape 553"/>
          <p:cNvSpPr txBox="1"/>
          <p:nvPr>
            <p:ph idx="11" type="ftr"/>
          </p:nvPr>
        </p:nvSpPr>
        <p:spPr>
          <a:xfrm>
            <a:off x="157163" y="6413500"/>
            <a:ext cx="5159374"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554" name="Shape 554"/>
        <p:cNvGrpSpPr/>
        <p:nvPr/>
      </p:nvGrpSpPr>
      <p:grpSpPr>
        <a:xfrm>
          <a:off x="0" y="0"/>
          <a:ext cx="0" cy="0"/>
          <a:chOff x="0" y="0"/>
          <a:chExt cx="0" cy="0"/>
        </a:xfrm>
      </p:grpSpPr>
      <p:sp>
        <p:nvSpPr>
          <p:cNvPr id="555" name="Shape 555"/>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556" name="Shape 556"/>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57" name="Shape 557"/>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58" name="Shape 558"/>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559" name="Shape 559"/>
        <p:cNvGrpSpPr/>
        <p:nvPr/>
      </p:nvGrpSpPr>
      <p:grpSpPr>
        <a:xfrm>
          <a:off x="0" y="0"/>
          <a:ext cx="0" cy="0"/>
          <a:chOff x="0" y="0"/>
          <a:chExt cx="0" cy="0"/>
        </a:xfrm>
      </p:grpSpPr>
      <p:sp>
        <p:nvSpPr>
          <p:cNvPr id="560" name="Shape 560"/>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561" name="Shape 561"/>
          <p:cNvSpPr txBox="1"/>
          <p:nvPr>
            <p:ph idx="1" type="body"/>
          </p:nvPr>
        </p:nvSpPr>
        <p:spPr>
          <a:xfrm>
            <a:off x="442912" y="1054100"/>
            <a:ext cx="8153399" cy="4525963"/>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7325"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562" name="Shape 562"/>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63" name="Shape 563"/>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64" name="Shape 564"/>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1_Comparison">
    <p:spTree>
      <p:nvGrpSpPr>
        <p:cNvPr id="565" name="Shape 565"/>
        <p:cNvGrpSpPr/>
        <p:nvPr/>
      </p:nvGrpSpPr>
      <p:grpSpPr>
        <a:xfrm>
          <a:off x="0" y="0"/>
          <a:ext cx="0" cy="0"/>
          <a:chOff x="0" y="0"/>
          <a:chExt cx="0" cy="0"/>
        </a:xfrm>
      </p:grpSpPr>
      <p:sp>
        <p:nvSpPr>
          <p:cNvPr id="566" name="Shape 566"/>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7" name="Shape 567"/>
          <p:cNvSpPr txBox="1"/>
          <p:nvPr>
            <p:ph idx="1" type="body"/>
          </p:nvPr>
        </p:nvSpPr>
        <p:spPr>
          <a:xfrm>
            <a:off x="446568" y="1184238"/>
            <a:ext cx="4040187" cy="639762"/>
          </a:xfrm>
          <a:prstGeom prst="rect">
            <a:avLst/>
          </a:prstGeom>
          <a:solidFill>
            <a:srgbClr val="046CB6"/>
          </a:solidFill>
          <a:ln>
            <a:noFill/>
          </a:ln>
        </p:spPr>
        <p:txBody>
          <a:bodyPr anchorCtr="0" anchor="ctr" bIns="91425" lIns="91425" rIns="91425" tIns="91425"/>
          <a:lstStyle>
            <a:lvl1pPr indent="0" marL="0" rtl="0" algn="ctr">
              <a:spcBef>
                <a:spcPts val="0"/>
              </a:spcBef>
              <a:buClr>
                <a:schemeClr val="lt1"/>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568" name="Shape 568"/>
          <p:cNvSpPr txBox="1"/>
          <p:nvPr>
            <p:ph idx="2" type="body"/>
          </p:nvPr>
        </p:nvSpPr>
        <p:spPr>
          <a:xfrm>
            <a:off x="446568" y="1824000"/>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9" name="Shape 569"/>
          <p:cNvSpPr txBox="1"/>
          <p:nvPr>
            <p:ph idx="3" type="body"/>
          </p:nvPr>
        </p:nvSpPr>
        <p:spPr>
          <a:xfrm>
            <a:off x="4634392" y="1184238"/>
            <a:ext cx="4041774" cy="639762"/>
          </a:xfrm>
          <a:prstGeom prst="rect">
            <a:avLst/>
          </a:prstGeom>
          <a:solidFill>
            <a:srgbClr val="0099CD"/>
          </a:solidFill>
          <a:ln>
            <a:noFill/>
          </a:ln>
        </p:spPr>
        <p:txBody>
          <a:bodyPr anchorCtr="0" anchor="ctr" bIns="91425" lIns="91425" rIns="91425" tIns="91425"/>
          <a:lstStyle>
            <a:lvl1pPr indent="0" marL="0" rtl="0" algn="ctr">
              <a:spcBef>
                <a:spcPts val="0"/>
              </a:spcBef>
              <a:buClr>
                <a:schemeClr val="lt1"/>
              </a:buClr>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570" name="Shape 570"/>
          <p:cNvSpPr txBox="1"/>
          <p:nvPr>
            <p:ph idx="4" type="body"/>
          </p:nvPr>
        </p:nvSpPr>
        <p:spPr>
          <a:xfrm>
            <a:off x="4634392" y="1824000"/>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71" name="Shape 571"/>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72" name="Shape 572"/>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73" name="Shape 573"/>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1_Comparison">
    <p:spTree>
      <p:nvGrpSpPr>
        <p:cNvPr id="35" name="Shape 35"/>
        <p:cNvGrpSpPr/>
        <p:nvPr/>
      </p:nvGrpSpPr>
      <p:grpSpPr>
        <a:xfrm>
          <a:off x="0" y="0"/>
          <a:ext cx="0" cy="0"/>
          <a:chOff x="0" y="0"/>
          <a:chExt cx="0" cy="0"/>
        </a:xfrm>
      </p:grpSpPr>
      <p:sp>
        <p:nvSpPr>
          <p:cNvPr id="36" name="Shape 36"/>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x="446568" y="1184238"/>
            <a:ext cx="4040187" cy="639762"/>
          </a:xfrm>
          <a:prstGeom prst="rect">
            <a:avLst/>
          </a:prstGeom>
          <a:solidFill>
            <a:srgbClr val="046CB6"/>
          </a:solidFill>
          <a:ln>
            <a:noFill/>
          </a:ln>
        </p:spPr>
        <p:txBody>
          <a:bodyPr anchorCtr="0" anchor="ctr" bIns="91425" lIns="91425" rIns="91425" tIns="91425"/>
          <a:lstStyle>
            <a:lvl1pPr indent="0" marL="0" rtl="0" algn="ctr">
              <a:spcBef>
                <a:spcPts val="0"/>
              </a:spcBef>
              <a:buClr>
                <a:schemeClr val="lt1"/>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38" name="Shape 38"/>
          <p:cNvSpPr txBox="1"/>
          <p:nvPr>
            <p:ph idx="2" type="body"/>
          </p:nvPr>
        </p:nvSpPr>
        <p:spPr>
          <a:xfrm>
            <a:off x="446568" y="1824000"/>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3" type="body"/>
          </p:nvPr>
        </p:nvSpPr>
        <p:spPr>
          <a:xfrm>
            <a:off x="4634392" y="1184238"/>
            <a:ext cx="4041774" cy="639762"/>
          </a:xfrm>
          <a:prstGeom prst="rect">
            <a:avLst/>
          </a:prstGeom>
          <a:solidFill>
            <a:srgbClr val="0099CD"/>
          </a:solidFill>
          <a:ln>
            <a:noFill/>
          </a:ln>
        </p:spPr>
        <p:txBody>
          <a:bodyPr anchorCtr="0" anchor="ctr" bIns="91425" lIns="91425" rIns="91425" tIns="91425"/>
          <a:lstStyle>
            <a:lvl1pPr indent="0" marL="0" rtl="0" algn="ctr">
              <a:spcBef>
                <a:spcPts val="0"/>
              </a:spcBef>
              <a:buClr>
                <a:schemeClr val="lt1"/>
              </a:buClr>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40" name="Shape 40"/>
          <p:cNvSpPr txBox="1"/>
          <p:nvPr>
            <p:ph idx="4" type="body"/>
          </p:nvPr>
        </p:nvSpPr>
        <p:spPr>
          <a:xfrm>
            <a:off x="4634392" y="1824000"/>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2" name="Shape 42"/>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3" name="Shape 43"/>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4" name="Shape 574"/>
        <p:cNvGrpSpPr/>
        <p:nvPr/>
      </p:nvGrpSpPr>
      <p:grpSpPr>
        <a:xfrm>
          <a:off x="0" y="0"/>
          <a:ext cx="0" cy="0"/>
          <a:chOff x="0" y="0"/>
          <a:chExt cx="0" cy="0"/>
        </a:xfrm>
      </p:grpSpPr>
      <p:sp>
        <p:nvSpPr>
          <p:cNvPr id="575" name="Shape 575"/>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76" name="Shape 576"/>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77" name="Shape 577"/>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8" name="Shape 578"/>
        <p:cNvGrpSpPr/>
        <p:nvPr/>
      </p:nvGrpSpPr>
      <p:grpSpPr>
        <a:xfrm>
          <a:off x="0" y="0"/>
          <a:ext cx="0" cy="0"/>
          <a:chOff x="0" y="0"/>
          <a:chExt cx="0" cy="0"/>
        </a:xfrm>
      </p:grpSpPr>
      <p:pic>
        <p:nvPicPr>
          <p:cNvPr id="579" name="Shape 579"/>
          <p:cNvPicPr preferRelativeResize="0"/>
          <p:nvPr/>
        </p:nvPicPr>
        <p:blipFill rotWithShape="1">
          <a:blip r:embed="rId2">
            <a:alphaModFix/>
          </a:blip>
          <a:srcRect b="0" l="0" r="0" t="0"/>
          <a:stretch/>
        </p:blipFill>
        <p:spPr>
          <a:xfrm>
            <a:off x="0" y="0"/>
            <a:ext cx="1597024" cy="6858000"/>
          </a:xfrm>
          <a:prstGeom prst="rect">
            <a:avLst/>
          </a:prstGeom>
          <a:noFill/>
          <a:ln>
            <a:noFill/>
          </a:ln>
        </p:spPr>
      </p:pic>
      <p:pic>
        <p:nvPicPr>
          <p:cNvPr id="580" name="Shape 580"/>
          <p:cNvPicPr preferRelativeResize="0"/>
          <p:nvPr/>
        </p:nvPicPr>
        <p:blipFill rotWithShape="1">
          <a:blip r:embed="rId3">
            <a:alphaModFix/>
          </a:blip>
          <a:srcRect b="0" l="0" r="0" t="0"/>
          <a:stretch/>
        </p:blipFill>
        <p:spPr>
          <a:xfrm>
            <a:off x="7467600" y="152400"/>
            <a:ext cx="1433512" cy="446088"/>
          </a:xfrm>
          <a:prstGeom prst="rect">
            <a:avLst/>
          </a:prstGeom>
          <a:noFill/>
          <a:ln>
            <a:noFill/>
          </a:ln>
        </p:spPr>
      </p:pic>
      <p:sp>
        <p:nvSpPr>
          <p:cNvPr id="581" name="Shape 581"/>
          <p:cNvSpPr txBox="1"/>
          <p:nvPr>
            <p:ph idx="1" type="body"/>
          </p:nvPr>
        </p:nvSpPr>
        <p:spPr>
          <a:xfrm>
            <a:off x="3009014" y="935663"/>
            <a:ext cx="5677786" cy="5578475"/>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82" name="Shape 582"/>
          <p:cNvSpPr txBox="1"/>
          <p:nvPr>
            <p:ph type="title"/>
          </p:nvPr>
        </p:nvSpPr>
        <p:spPr>
          <a:xfrm>
            <a:off x="563525" y="0"/>
            <a:ext cx="2103120" cy="1286539"/>
          </a:xfrm>
          <a:prstGeom prst="rect">
            <a:avLst/>
          </a:prstGeom>
          <a:solidFill>
            <a:srgbClr val="046CB6"/>
          </a:solid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83" name="Shape 583"/>
          <p:cNvSpPr txBox="1"/>
          <p:nvPr>
            <p:ph idx="2" type="body"/>
          </p:nvPr>
        </p:nvSpPr>
        <p:spPr>
          <a:xfrm>
            <a:off x="563525" y="1265274"/>
            <a:ext cx="2105246" cy="5592725"/>
          </a:xfrm>
          <a:prstGeom prst="rect">
            <a:avLst/>
          </a:prstGeom>
          <a:solidFill>
            <a:srgbClr val="046CB6"/>
          </a:solidFill>
          <a:ln>
            <a:noFill/>
          </a:ln>
        </p:spPr>
        <p:txBody>
          <a:bodyPr anchorCtr="0" anchor="ctr" bIns="91425" lIns="91425" rIns="91425" tIns="91425"/>
          <a:lstStyle>
            <a:lvl1pPr indent="0" marL="0" rtl="0">
              <a:spcBef>
                <a:spcPts val="0"/>
              </a:spcBef>
              <a:buClr>
                <a:schemeClr val="lt1"/>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sp>
        <p:nvSpPr>
          <p:cNvPr id="584" name="Shape 584"/>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85" name="Shape 585"/>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86" name="Shape 586"/>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eeting Purpose">
    <p:spTree>
      <p:nvGrpSpPr>
        <p:cNvPr id="587" name="Shape 587"/>
        <p:cNvGrpSpPr/>
        <p:nvPr/>
      </p:nvGrpSpPr>
      <p:grpSpPr>
        <a:xfrm>
          <a:off x="0" y="0"/>
          <a:ext cx="0" cy="0"/>
          <a:chOff x="0" y="0"/>
          <a:chExt cx="0" cy="0"/>
        </a:xfrm>
      </p:grpSpPr>
      <p:sp>
        <p:nvSpPr>
          <p:cNvPr id="588" name="Shape 588"/>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89" name="Shape 589"/>
          <p:cNvSpPr txBox="1"/>
          <p:nvPr>
            <p:ph idx="1" type="body"/>
          </p:nvPr>
        </p:nvSpPr>
        <p:spPr>
          <a:xfrm>
            <a:off x="570016" y="1116280"/>
            <a:ext cx="7992093" cy="444137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7325"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590" name="Shape 590"/>
          <p:cNvSpPr txBox="1"/>
          <p:nvPr>
            <p:ph idx="10" type="dt"/>
          </p:nvPr>
        </p:nvSpPr>
        <p:spPr>
          <a:xfrm>
            <a:off x="457200" y="6488112"/>
            <a:ext cx="957262"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91" name="Shape 591"/>
          <p:cNvSpPr txBox="1"/>
          <p:nvPr>
            <p:ph idx="11" type="ftr"/>
          </p:nvPr>
        </p:nvSpPr>
        <p:spPr>
          <a:xfrm>
            <a:off x="2806700" y="6488112"/>
            <a:ext cx="3892550"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92" name="Shape 592"/>
          <p:cNvSpPr txBox="1"/>
          <p:nvPr>
            <p:ph idx="12" type="sldNum"/>
          </p:nvPr>
        </p:nvSpPr>
        <p:spPr>
          <a:xfrm>
            <a:off x="7899400" y="6488112"/>
            <a:ext cx="7874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93" name="Shape 593"/>
        <p:cNvGrpSpPr/>
        <p:nvPr/>
      </p:nvGrpSpPr>
      <p:grpSpPr>
        <a:xfrm>
          <a:off x="0" y="0"/>
          <a:ext cx="0" cy="0"/>
          <a:chOff x="0" y="0"/>
          <a:chExt cx="0" cy="0"/>
        </a:xfrm>
      </p:grpSpPr>
      <p:pic>
        <p:nvPicPr>
          <p:cNvPr id="594" name="Shape 594"/>
          <p:cNvPicPr preferRelativeResize="0"/>
          <p:nvPr/>
        </p:nvPicPr>
        <p:blipFill rotWithShape="1">
          <a:blip r:embed="rId2">
            <a:alphaModFix/>
          </a:blip>
          <a:srcRect b="0" l="0" r="0" t="0"/>
          <a:stretch/>
        </p:blipFill>
        <p:spPr>
          <a:xfrm>
            <a:off x="7891463" y="182563"/>
            <a:ext cx="1128711" cy="847725"/>
          </a:xfrm>
          <a:prstGeom prst="rect">
            <a:avLst/>
          </a:prstGeom>
          <a:noFill/>
          <a:ln>
            <a:noFill/>
          </a:ln>
        </p:spPr>
      </p:pic>
      <p:sp>
        <p:nvSpPr>
          <p:cNvPr id="595" name="Shape 595"/>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6" name="Shape 596"/>
          <p:cNvSpPr txBox="1"/>
          <p:nvPr>
            <p:ph idx="1" type="body"/>
          </p:nvPr>
        </p:nvSpPr>
        <p:spPr>
          <a:xfrm>
            <a:off x="609600" y="1589566"/>
            <a:ext cx="3886200" cy="457200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7325"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597" name="Shape 597"/>
          <p:cNvSpPr txBox="1"/>
          <p:nvPr>
            <p:ph idx="2" type="body"/>
          </p:nvPr>
        </p:nvSpPr>
        <p:spPr>
          <a:xfrm>
            <a:off x="4844901" y="1589566"/>
            <a:ext cx="3886200" cy="457200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a:lvl1pPr>
            <a:lvl2pPr indent="-204153" marL="639763" rtl="0" algn="l">
              <a:spcBef>
                <a:spcPts val="550"/>
              </a:spcBef>
              <a:spcAft>
                <a:spcPts val="0"/>
              </a:spcAft>
              <a:buClr>
                <a:srgbClr val="66CCCC"/>
              </a:buClr>
              <a:buFont typeface="Noto Symbol"/>
              <a:buChar char="⬜"/>
              <a:defRPr/>
            </a:lvl2pPr>
            <a:lvl3pPr indent="-161925" marL="914400" rtl="0" algn="l">
              <a:spcBef>
                <a:spcPts val="500"/>
              </a:spcBef>
              <a:spcAft>
                <a:spcPts val="0"/>
              </a:spcAft>
              <a:buClr>
                <a:srgbClr val="0099CC"/>
              </a:buClr>
              <a:buFont typeface="Noto Symbol"/>
              <a:buChar char="■"/>
              <a:defRPr/>
            </a:lvl3pPr>
            <a:lvl4pPr indent="-176212" marL="1371600" rtl="0" algn="l">
              <a:spcBef>
                <a:spcPts val="400"/>
              </a:spcBef>
              <a:spcAft>
                <a:spcPts val="0"/>
              </a:spcAft>
              <a:buClr>
                <a:srgbClr val="046CB6"/>
              </a:buClr>
              <a:buFont typeface="Noto Symbol"/>
              <a:buChar char="■"/>
              <a:defRPr/>
            </a:lvl4pPr>
            <a:lvl5pPr indent="-187325" marL="1828800" rtl="0" algn="l">
              <a:spcBef>
                <a:spcPts val="400"/>
              </a:spcBef>
              <a:spcAft>
                <a:spcPts val="0"/>
              </a:spcAft>
              <a:buClr>
                <a:srgbClr val="414141"/>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598" name="Shape 598"/>
          <p:cNvSpPr txBox="1"/>
          <p:nvPr>
            <p:ph idx="10" type="dt"/>
          </p:nvPr>
        </p:nvSpPr>
        <p:spPr>
          <a:xfrm>
            <a:off x="6096000" y="6503987"/>
            <a:ext cx="2666999"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99" name="Shape 599"/>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
        <p:nvSpPr>
          <p:cNvPr id="600" name="Shape 600"/>
          <p:cNvSpPr txBox="1"/>
          <p:nvPr>
            <p:ph idx="11" type="ftr"/>
          </p:nvPr>
        </p:nvSpPr>
        <p:spPr>
          <a:xfrm>
            <a:off x="609600" y="6503987"/>
            <a:ext cx="5421313"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10" name="Shape 610"/>
        <p:cNvGrpSpPr/>
        <p:nvPr/>
      </p:nvGrpSpPr>
      <p:grpSpPr>
        <a:xfrm>
          <a:off x="0" y="0"/>
          <a:ext cx="0" cy="0"/>
          <a:chOff x="0" y="0"/>
          <a:chExt cx="0" cy="0"/>
        </a:xfrm>
      </p:grpSpPr>
      <p:sp>
        <p:nvSpPr>
          <p:cNvPr id="611" name="Shape 611"/>
          <p:cNvSpPr/>
          <p:nvPr/>
        </p:nvSpPr>
        <p:spPr>
          <a:xfrm>
            <a:off x="0" y="5970587"/>
            <a:ext cx="9144000" cy="887411"/>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rgbClr val="FFFFFF"/>
              </a:solidFill>
              <a:latin typeface="Arial"/>
              <a:ea typeface="Arial"/>
              <a:cs typeface="Arial"/>
              <a:sym typeface="Arial"/>
            </a:endParaRPr>
          </a:p>
        </p:txBody>
      </p:sp>
      <p:sp>
        <p:nvSpPr>
          <p:cNvPr id="612" name="Shape 612"/>
          <p:cNvSpPr/>
          <p:nvPr/>
        </p:nvSpPr>
        <p:spPr>
          <a:xfrm>
            <a:off x="-9525" y="6053137"/>
            <a:ext cx="2249488" cy="712786"/>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rgbClr val="FFFFFF"/>
              </a:solidFill>
              <a:latin typeface="Arial"/>
              <a:ea typeface="Arial"/>
              <a:cs typeface="Arial"/>
              <a:sym typeface="Arial"/>
            </a:endParaRPr>
          </a:p>
        </p:txBody>
      </p:sp>
      <p:sp>
        <p:nvSpPr>
          <p:cNvPr id="613" name="Shape 613"/>
          <p:cNvSpPr/>
          <p:nvPr/>
        </p:nvSpPr>
        <p:spPr>
          <a:xfrm>
            <a:off x="2359025" y="6043612"/>
            <a:ext cx="6784975" cy="714374"/>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rgbClr val="FFFFFF"/>
              </a:solidFill>
              <a:latin typeface="Arial"/>
              <a:ea typeface="Arial"/>
              <a:cs typeface="Arial"/>
              <a:sym typeface="Arial"/>
            </a:endParaRPr>
          </a:p>
        </p:txBody>
      </p:sp>
      <p:pic>
        <p:nvPicPr>
          <p:cNvPr id="614" name="Shape 614"/>
          <p:cNvPicPr preferRelativeResize="0"/>
          <p:nvPr/>
        </p:nvPicPr>
        <p:blipFill rotWithShape="1">
          <a:blip r:embed="rId2">
            <a:alphaModFix/>
          </a:blip>
          <a:srcRect b="0" l="0" r="0" t="0"/>
          <a:stretch/>
        </p:blipFill>
        <p:spPr>
          <a:xfrm>
            <a:off x="222250" y="301625"/>
            <a:ext cx="1603375" cy="1203324"/>
          </a:xfrm>
          <a:prstGeom prst="rect">
            <a:avLst/>
          </a:prstGeom>
          <a:noFill/>
          <a:ln>
            <a:noFill/>
          </a:ln>
        </p:spPr>
      </p:pic>
      <p:sp>
        <p:nvSpPr>
          <p:cNvPr id="615" name="Shape 615"/>
          <p:cNvSpPr txBox="1"/>
          <p:nvPr>
            <p:ph type="ctrTitle"/>
          </p:nvPr>
        </p:nvSpPr>
        <p:spPr>
          <a:xfrm>
            <a:off x="2362200" y="4038600"/>
            <a:ext cx="6476999" cy="1828800"/>
          </a:xfrm>
          <a:prstGeom prst="rect">
            <a:avLst/>
          </a:prstGeom>
          <a:noFill/>
          <a:ln>
            <a:noFill/>
          </a:ln>
        </p:spPr>
        <p:txBody>
          <a:bodyPr anchorCtr="0" anchor="b"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616" name="Shape 616"/>
          <p:cNvSpPr txBox="1"/>
          <p:nvPr>
            <p:ph idx="1" type="subTitle"/>
          </p:nvPr>
        </p:nvSpPr>
        <p:spPr>
          <a:xfrm>
            <a:off x="2362200" y="6050037"/>
            <a:ext cx="6705599" cy="685799"/>
          </a:xfrm>
          <a:prstGeom prst="rect">
            <a:avLst/>
          </a:prstGeom>
          <a:noFill/>
          <a:ln>
            <a:noFill/>
          </a:ln>
        </p:spPr>
        <p:txBody>
          <a:bodyPr anchorCtr="0" anchor="ctr" bIns="91425" lIns="91425" rIns="91425" tIns="91425"/>
          <a:lstStyle>
            <a:lvl1pPr indent="0" marL="0" marR="0" rtl="0" algn="l">
              <a:spcBef>
                <a:spcPts val="700"/>
              </a:spcBef>
              <a:spcAft>
                <a:spcPts val="0"/>
              </a:spcAft>
              <a:buClr>
                <a:schemeClr val="accent2"/>
              </a:buClr>
              <a:buFont typeface="Noto Symbol"/>
              <a:buNone/>
              <a:defRPr/>
            </a:lvl1pPr>
            <a:lvl2pPr indent="0" marL="457200" marR="0" rtl="0" algn="ctr">
              <a:spcBef>
                <a:spcPts val="550"/>
              </a:spcBef>
              <a:spcAft>
                <a:spcPts val="0"/>
              </a:spcAft>
              <a:buClr>
                <a:schemeClr val="accent1"/>
              </a:buClr>
              <a:buFont typeface="Noto Symbol"/>
              <a:buNone/>
              <a:defRPr/>
            </a:lvl2pPr>
            <a:lvl3pPr indent="0" marL="914400" marR="0" rtl="0" algn="ctr">
              <a:spcBef>
                <a:spcPts val="500"/>
              </a:spcBef>
              <a:spcAft>
                <a:spcPts val="0"/>
              </a:spcAft>
              <a:buClr>
                <a:schemeClr val="accent2"/>
              </a:buClr>
              <a:buFont typeface="Noto Symbol"/>
              <a:buNone/>
              <a:defRPr/>
            </a:lvl3pPr>
            <a:lvl4pPr indent="0" marL="1371600" marR="0" rtl="0" algn="ctr">
              <a:spcBef>
                <a:spcPts val="400"/>
              </a:spcBef>
              <a:spcAft>
                <a:spcPts val="0"/>
              </a:spcAft>
              <a:buClr>
                <a:srgbClr val="A5AB81"/>
              </a:buClr>
              <a:buFont typeface="Noto Symbol"/>
              <a:buNone/>
              <a:defRPr/>
            </a:lvl4pPr>
            <a:lvl5pPr indent="0" marL="1828800" marR="0" rtl="0" algn="ctr">
              <a:spcBef>
                <a:spcPts val="400"/>
              </a:spcBef>
              <a:spcAft>
                <a:spcPts val="0"/>
              </a:spcAft>
              <a:buClr>
                <a:srgbClr val="D8B25C"/>
              </a:buClr>
              <a:buFont typeface="Noto Symbol"/>
              <a:buNone/>
              <a:defRPr/>
            </a:lvl5pPr>
            <a:lvl6pPr indent="0" marL="2286000" marR="0" rtl="0" algn="ctr">
              <a:spcBef>
                <a:spcPts val="360"/>
              </a:spcBef>
              <a:buClr>
                <a:schemeClr val="accent1"/>
              </a:buClr>
              <a:buFont typeface="Noto Symbol"/>
              <a:buNone/>
              <a:defRPr/>
            </a:lvl6pPr>
            <a:lvl7pPr indent="0" marL="2743200" marR="0" rtl="0" algn="ctr">
              <a:spcBef>
                <a:spcPts val="360"/>
              </a:spcBef>
              <a:buClr>
                <a:schemeClr val="accent2"/>
              </a:buClr>
              <a:buFont typeface="Noto Symbol"/>
              <a:buNone/>
              <a:defRPr/>
            </a:lvl7pPr>
            <a:lvl8pPr indent="0" marL="3200400" marR="0" rtl="0" algn="ctr">
              <a:spcBef>
                <a:spcPts val="360"/>
              </a:spcBef>
              <a:buClr>
                <a:schemeClr val="accent3"/>
              </a:buClr>
              <a:buFont typeface="Noto Symbol"/>
              <a:buNone/>
              <a:defRPr/>
            </a:lvl8pPr>
            <a:lvl9pPr indent="0" marL="3657600" marR="0" rtl="0" algn="ctr">
              <a:spcBef>
                <a:spcPts val="360"/>
              </a:spcBef>
              <a:buClr>
                <a:schemeClr val="accent4"/>
              </a:buClr>
              <a:buFont typeface="Noto Symbol"/>
              <a:buNone/>
              <a:defRPr/>
            </a:lvl9pPr>
          </a:lstStyle>
          <a:p/>
        </p:txBody>
      </p:sp>
      <p:sp>
        <p:nvSpPr>
          <p:cNvPr id="617" name="Shape 617"/>
          <p:cNvSpPr txBox="1"/>
          <p:nvPr>
            <p:ph idx="10" type="dt"/>
          </p:nvPr>
        </p:nvSpPr>
        <p:spPr>
          <a:xfrm>
            <a:off x="76200" y="6069012"/>
            <a:ext cx="2057400" cy="685799"/>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8" name="Shape 618"/>
          <p:cNvSpPr txBox="1"/>
          <p:nvPr>
            <p:ph idx="11" type="ftr"/>
          </p:nvPr>
        </p:nvSpPr>
        <p:spPr>
          <a:xfrm>
            <a:off x="2085975" y="236537"/>
            <a:ext cx="5867400"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9" name="Shape 619"/>
          <p:cNvSpPr txBox="1"/>
          <p:nvPr>
            <p:ph idx="12" type="sldNum"/>
          </p:nvPr>
        </p:nvSpPr>
        <p:spPr>
          <a:xfrm>
            <a:off x="8001000" y="228600"/>
            <a:ext cx="838199" cy="3810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20" name="Shape 620"/>
        <p:cNvGrpSpPr/>
        <p:nvPr/>
      </p:nvGrpSpPr>
      <p:grpSpPr>
        <a:xfrm>
          <a:off x="0" y="0"/>
          <a:ext cx="0" cy="0"/>
          <a:chOff x="0" y="0"/>
          <a:chExt cx="0" cy="0"/>
        </a:xfrm>
      </p:grpSpPr>
      <p:pic>
        <p:nvPicPr>
          <p:cNvPr id="621" name="Shape 621"/>
          <p:cNvPicPr preferRelativeResize="0"/>
          <p:nvPr/>
        </p:nvPicPr>
        <p:blipFill rotWithShape="1">
          <a:blip r:embed="rId2">
            <a:alphaModFix/>
          </a:blip>
          <a:srcRect b="0" l="0" r="0" t="0"/>
          <a:stretch/>
        </p:blipFill>
        <p:spPr>
          <a:xfrm>
            <a:off x="7891463" y="182563"/>
            <a:ext cx="1128711" cy="847725"/>
          </a:xfrm>
          <a:prstGeom prst="rect">
            <a:avLst/>
          </a:prstGeom>
          <a:noFill/>
          <a:ln>
            <a:noFill/>
          </a:ln>
        </p:spPr>
      </p:pic>
      <p:sp>
        <p:nvSpPr>
          <p:cNvPr id="622" name="Shape 622"/>
          <p:cNvSpPr txBox="1"/>
          <p:nvPr>
            <p:ph type="title"/>
          </p:nvPr>
        </p:nvSpPr>
        <p:spPr>
          <a:xfrm>
            <a:off x="612647" y="228600"/>
            <a:ext cx="8153399" cy="990599"/>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3" name="Shape 623"/>
          <p:cNvSpPr txBox="1"/>
          <p:nvPr>
            <p:ph idx="1" type="body"/>
          </p:nvPr>
        </p:nvSpPr>
        <p:spPr>
          <a:xfrm>
            <a:off x="612647" y="1600200"/>
            <a:ext cx="8153399" cy="4495800"/>
          </a:xfrm>
          <a:prstGeom prst="rect">
            <a:avLst/>
          </a:prstGeom>
          <a:noFill/>
          <a:ln>
            <a:noFill/>
          </a:ln>
        </p:spPr>
        <p:txBody>
          <a:bodyPr anchorCtr="0" anchor="t" bIns="91425" lIns="91425" rIns="91425" tIns="91425"/>
          <a:lstStyle>
            <a:lvl1pPr indent="-212408" marL="319088" rtl="0" algn="l">
              <a:spcBef>
                <a:spcPts val="700"/>
              </a:spcBef>
              <a:spcAft>
                <a:spcPts val="0"/>
              </a:spcAft>
              <a:buClr>
                <a:schemeClr val="accent2"/>
              </a:buClr>
              <a:buFont typeface="Noto Symbol"/>
              <a:buChar char="◻"/>
              <a:defRPr/>
            </a:lvl1pPr>
            <a:lvl2pPr indent="-177482" marL="639763" rtl="0" algn="l">
              <a:spcBef>
                <a:spcPts val="550"/>
              </a:spcBef>
              <a:spcAft>
                <a:spcPts val="0"/>
              </a:spcAft>
              <a:buClr>
                <a:schemeClr val="accent1"/>
              </a:buClr>
              <a:buFont typeface="Noto Symbol"/>
              <a:buChar char="⬜"/>
              <a:defRPr/>
            </a:lvl2pPr>
            <a:lvl3pPr indent="-133350" marL="914400" rtl="0" algn="l">
              <a:spcBef>
                <a:spcPts val="500"/>
              </a:spcBef>
              <a:spcAft>
                <a:spcPts val="0"/>
              </a:spcAft>
              <a:buClr>
                <a:schemeClr val="accent2"/>
              </a:buClr>
              <a:buFont typeface="Noto Symbol"/>
              <a:buChar char="■"/>
              <a:defRPr/>
            </a:lvl3pPr>
            <a:lvl4pPr indent="-142875" marL="1371600" rtl="0" algn="l">
              <a:spcBef>
                <a:spcPts val="400"/>
              </a:spcBef>
              <a:spcAft>
                <a:spcPts val="0"/>
              </a:spcAft>
              <a:buClr>
                <a:srgbClr val="A5AB81"/>
              </a:buClr>
              <a:buFont typeface="Noto Symbol"/>
              <a:buChar char="■"/>
              <a:defRPr/>
            </a:lvl4pPr>
            <a:lvl5pPr indent="-154304" marL="1828800" rtl="0" algn="l">
              <a:spcBef>
                <a:spcPts val="400"/>
              </a:spcBef>
              <a:spcAft>
                <a:spcPts val="0"/>
              </a:spcAft>
              <a:buClr>
                <a:srgbClr val="D8B25C"/>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624" name="Shape 624"/>
          <p:cNvSpPr txBox="1"/>
          <p:nvPr>
            <p:ph idx="10" type="dt"/>
          </p:nvPr>
        </p:nvSpPr>
        <p:spPr>
          <a:xfrm>
            <a:off x="6096000" y="6477000"/>
            <a:ext cx="2666999"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25" name="Shape 625"/>
          <p:cNvSpPr txBox="1"/>
          <p:nvPr>
            <p:ph idx="11" type="ftr"/>
          </p:nvPr>
        </p:nvSpPr>
        <p:spPr>
          <a:xfrm>
            <a:off x="609600" y="6477000"/>
            <a:ext cx="5421313"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26" name="Shape 626"/>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14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27" name="Shape 627"/>
        <p:cNvGrpSpPr/>
        <p:nvPr/>
      </p:nvGrpSpPr>
      <p:grpSpPr>
        <a:xfrm>
          <a:off x="0" y="0"/>
          <a:ext cx="0" cy="0"/>
          <a:chOff x="0" y="0"/>
          <a:chExt cx="0" cy="0"/>
        </a:xfrm>
      </p:grpSpPr>
      <p:sp>
        <p:nvSpPr>
          <p:cNvPr id="628" name="Shape 628"/>
          <p:cNvSpPr/>
          <p:nvPr/>
        </p:nvSpPr>
        <p:spPr>
          <a:xfrm>
            <a:off x="0" y="1524000"/>
            <a:ext cx="9144000" cy="1143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rgbClr val="FFFFFF"/>
              </a:solidFill>
              <a:latin typeface="Arial"/>
              <a:ea typeface="Arial"/>
              <a:cs typeface="Arial"/>
              <a:sym typeface="Arial"/>
            </a:endParaRPr>
          </a:p>
        </p:txBody>
      </p:sp>
      <p:sp>
        <p:nvSpPr>
          <p:cNvPr id="629" name="Shape 629"/>
          <p:cNvSpPr/>
          <p:nvPr/>
        </p:nvSpPr>
        <p:spPr>
          <a:xfrm>
            <a:off x="0" y="1600200"/>
            <a:ext cx="1295400" cy="990599"/>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rgbClr val="FFFFFF"/>
              </a:solidFill>
              <a:latin typeface="Arial"/>
              <a:ea typeface="Arial"/>
              <a:cs typeface="Arial"/>
              <a:sym typeface="Arial"/>
            </a:endParaRPr>
          </a:p>
        </p:txBody>
      </p:sp>
      <p:sp>
        <p:nvSpPr>
          <p:cNvPr id="630" name="Shape 630"/>
          <p:cNvSpPr/>
          <p:nvPr/>
        </p:nvSpPr>
        <p:spPr>
          <a:xfrm>
            <a:off x="1371600" y="1600200"/>
            <a:ext cx="7772400" cy="990599"/>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rgbClr val="FFFFFF"/>
              </a:solidFill>
              <a:latin typeface="Arial"/>
              <a:ea typeface="Arial"/>
              <a:cs typeface="Arial"/>
              <a:sym typeface="Arial"/>
            </a:endParaRPr>
          </a:p>
        </p:txBody>
      </p:sp>
      <p:pic>
        <p:nvPicPr>
          <p:cNvPr id="631" name="Shape 631"/>
          <p:cNvPicPr preferRelativeResize="0"/>
          <p:nvPr/>
        </p:nvPicPr>
        <p:blipFill rotWithShape="1">
          <a:blip r:embed="rId2">
            <a:alphaModFix/>
          </a:blip>
          <a:srcRect b="0" l="0" r="0" t="0"/>
          <a:stretch/>
        </p:blipFill>
        <p:spPr>
          <a:xfrm>
            <a:off x="7289800" y="263525"/>
            <a:ext cx="1341437" cy="1006474"/>
          </a:xfrm>
          <a:prstGeom prst="rect">
            <a:avLst/>
          </a:prstGeom>
          <a:noFill/>
          <a:ln>
            <a:noFill/>
          </a:ln>
        </p:spPr>
      </p:pic>
      <p:sp>
        <p:nvSpPr>
          <p:cNvPr id="632" name="Shape 632"/>
          <p:cNvSpPr txBox="1"/>
          <p:nvPr>
            <p:ph idx="1" type="body"/>
          </p:nvPr>
        </p:nvSpPr>
        <p:spPr>
          <a:xfrm>
            <a:off x="1371600" y="2743200"/>
            <a:ext cx="7123113" cy="1673224"/>
          </a:xfrm>
          <a:prstGeom prst="rect">
            <a:avLst/>
          </a:prstGeom>
          <a:noFill/>
          <a:ln>
            <a:noFill/>
          </a:ln>
        </p:spPr>
        <p:txBody>
          <a:bodyPr anchorCtr="0" anchor="t" bIns="91425" lIns="91425" rIns="91425" tIns="91425"/>
          <a:lstStyle>
            <a:lvl1pPr indent="0" marL="0" rtl="0">
              <a:spcBef>
                <a:spcPts val="0"/>
              </a:spcBef>
              <a:buClr>
                <a:schemeClr val="dk2"/>
              </a:buClr>
              <a:buNone/>
              <a:defRPr/>
            </a:lvl1pPr>
            <a:lvl2pPr rtl="0">
              <a:spcBef>
                <a:spcPts val="0"/>
              </a:spcBef>
              <a:buClr>
                <a:srgbClr val="888888"/>
              </a:buClr>
              <a:buNone/>
              <a:defRPr/>
            </a:lvl2pPr>
            <a:lvl3pPr rtl="0">
              <a:spcBef>
                <a:spcPts val="0"/>
              </a:spcBef>
              <a:buClr>
                <a:srgbClr val="888888"/>
              </a:buClr>
              <a:buNone/>
              <a:defRPr/>
            </a:lvl3pPr>
            <a:lvl4pPr rtl="0">
              <a:spcBef>
                <a:spcPts val="0"/>
              </a:spcBef>
              <a:buClr>
                <a:srgbClr val="888888"/>
              </a:buClr>
              <a:buNone/>
              <a:defRPr/>
            </a:lvl4pPr>
            <a:lvl5pPr rtl="0">
              <a:spcBef>
                <a:spcPts val="0"/>
              </a:spcBef>
              <a:buClr>
                <a:srgbClr val="888888"/>
              </a:buCl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33" name="Shape 633"/>
          <p:cNvSpPr txBox="1"/>
          <p:nvPr>
            <p:ph type="title"/>
          </p:nvPr>
        </p:nvSpPr>
        <p:spPr>
          <a:xfrm>
            <a:off x="1371600" y="1600200"/>
            <a:ext cx="7619999" cy="990599"/>
          </a:xfrm>
          <a:prstGeom prst="rect">
            <a:avLst/>
          </a:prstGeom>
          <a:noFill/>
          <a:ln>
            <a:noFill/>
          </a:ln>
        </p:spPr>
        <p:txBody>
          <a:bodyPr anchorCtr="0" anchor="ctr" bIns="91425" lIns="91425" rIns="91425" tIns="91425"/>
          <a:lstStyle>
            <a:lvl1pPr rtl="0" algn="l">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34" name="Shape 634"/>
          <p:cNvSpPr txBox="1"/>
          <p:nvPr>
            <p:ph idx="10" type="dt"/>
          </p:nvPr>
        </p:nvSpPr>
        <p:spPr>
          <a:xfrm>
            <a:off x="6096000" y="6477000"/>
            <a:ext cx="2666999"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35" name="Shape 635"/>
          <p:cNvSpPr txBox="1"/>
          <p:nvPr>
            <p:ph idx="11" type="ftr"/>
          </p:nvPr>
        </p:nvSpPr>
        <p:spPr>
          <a:xfrm>
            <a:off x="609600" y="6477000"/>
            <a:ext cx="5421313"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36" name="Shape 636"/>
        <p:cNvGrpSpPr/>
        <p:nvPr/>
      </p:nvGrpSpPr>
      <p:grpSpPr>
        <a:xfrm>
          <a:off x="0" y="0"/>
          <a:ext cx="0" cy="0"/>
          <a:chOff x="0" y="0"/>
          <a:chExt cx="0" cy="0"/>
        </a:xfrm>
      </p:grpSpPr>
      <p:pic>
        <p:nvPicPr>
          <p:cNvPr id="637" name="Shape 637"/>
          <p:cNvPicPr preferRelativeResize="0"/>
          <p:nvPr/>
        </p:nvPicPr>
        <p:blipFill rotWithShape="1">
          <a:blip r:embed="rId2">
            <a:alphaModFix/>
          </a:blip>
          <a:srcRect b="0" l="0" r="0" t="0"/>
          <a:stretch/>
        </p:blipFill>
        <p:spPr>
          <a:xfrm>
            <a:off x="7891463" y="182563"/>
            <a:ext cx="1128711" cy="847725"/>
          </a:xfrm>
          <a:prstGeom prst="rect">
            <a:avLst/>
          </a:prstGeom>
          <a:noFill/>
          <a:ln>
            <a:noFill/>
          </a:ln>
        </p:spPr>
      </p:pic>
      <p:sp>
        <p:nvSpPr>
          <p:cNvPr id="638" name="Shape 638"/>
          <p:cNvSpPr txBox="1"/>
          <p:nvPr>
            <p:ph type="title"/>
          </p:nvPr>
        </p:nvSpPr>
        <p:spPr>
          <a:xfrm>
            <a:off x="609600" y="228600"/>
            <a:ext cx="8153399" cy="990599"/>
          </a:xfrm>
          <a:prstGeom prst="rect">
            <a:avLst/>
          </a:prstGeom>
          <a:noFill/>
          <a:ln>
            <a:noFill/>
          </a:ln>
        </p:spPr>
        <p:txBody>
          <a:bodyPr anchorCtr="0" anchor="ctr" bIns="91425" lIns="91425" rIns="91425" tIns="91425"/>
          <a:lstStyle>
            <a:lvl1pPr rtl="0" algn="l">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39" name="Shape 639"/>
          <p:cNvSpPr txBox="1"/>
          <p:nvPr>
            <p:ph idx="1" type="body"/>
          </p:nvPr>
        </p:nvSpPr>
        <p:spPr>
          <a:xfrm>
            <a:off x="609600" y="1589566"/>
            <a:ext cx="3886200" cy="4572000"/>
          </a:xfrm>
          <a:prstGeom prst="rect">
            <a:avLst/>
          </a:prstGeom>
          <a:noFill/>
          <a:ln>
            <a:noFill/>
          </a:ln>
        </p:spPr>
        <p:txBody>
          <a:bodyPr anchorCtr="0" anchor="t" bIns="91425" lIns="91425" rIns="91425" tIns="91425"/>
          <a:lstStyle>
            <a:lvl1pPr indent="-212408" marL="319088" rtl="0" algn="l">
              <a:spcBef>
                <a:spcPts val="700"/>
              </a:spcBef>
              <a:spcAft>
                <a:spcPts val="0"/>
              </a:spcAft>
              <a:buClr>
                <a:schemeClr val="accent2"/>
              </a:buClr>
              <a:buFont typeface="Noto Symbol"/>
              <a:buChar char="◻"/>
              <a:defRPr/>
            </a:lvl1pPr>
            <a:lvl2pPr indent="-177482" marL="639763" rtl="0" algn="l">
              <a:spcBef>
                <a:spcPts val="550"/>
              </a:spcBef>
              <a:spcAft>
                <a:spcPts val="0"/>
              </a:spcAft>
              <a:buClr>
                <a:schemeClr val="accent1"/>
              </a:buClr>
              <a:buFont typeface="Noto Symbol"/>
              <a:buChar char="⬜"/>
              <a:defRPr/>
            </a:lvl2pPr>
            <a:lvl3pPr indent="-133350" marL="914400" rtl="0" algn="l">
              <a:spcBef>
                <a:spcPts val="500"/>
              </a:spcBef>
              <a:spcAft>
                <a:spcPts val="0"/>
              </a:spcAft>
              <a:buClr>
                <a:schemeClr val="accent2"/>
              </a:buClr>
              <a:buFont typeface="Noto Symbol"/>
              <a:buChar char="■"/>
              <a:defRPr/>
            </a:lvl3pPr>
            <a:lvl4pPr indent="-142875" marL="1371600" rtl="0" algn="l">
              <a:spcBef>
                <a:spcPts val="400"/>
              </a:spcBef>
              <a:spcAft>
                <a:spcPts val="0"/>
              </a:spcAft>
              <a:buClr>
                <a:srgbClr val="A5AB81"/>
              </a:buClr>
              <a:buFont typeface="Noto Symbol"/>
              <a:buChar char="■"/>
              <a:defRPr/>
            </a:lvl4pPr>
            <a:lvl5pPr indent="-154304" marL="1828800" rtl="0" algn="l">
              <a:spcBef>
                <a:spcPts val="400"/>
              </a:spcBef>
              <a:spcAft>
                <a:spcPts val="0"/>
              </a:spcAft>
              <a:buClr>
                <a:srgbClr val="D8B25C"/>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640" name="Shape 640"/>
          <p:cNvSpPr txBox="1"/>
          <p:nvPr>
            <p:ph idx="2" type="body"/>
          </p:nvPr>
        </p:nvSpPr>
        <p:spPr>
          <a:xfrm>
            <a:off x="4844901" y="1589566"/>
            <a:ext cx="3886200" cy="4572000"/>
          </a:xfrm>
          <a:prstGeom prst="rect">
            <a:avLst/>
          </a:prstGeom>
          <a:noFill/>
          <a:ln>
            <a:noFill/>
          </a:ln>
        </p:spPr>
        <p:txBody>
          <a:bodyPr anchorCtr="0" anchor="t" bIns="91425" lIns="91425" rIns="91425" tIns="91425"/>
          <a:lstStyle>
            <a:lvl1pPr indent="-212408" marL="319088" rtl="0" algn="l">
              <a:spcBef>
                <a:spcPts val="700"/>
              </a:spcBef>
              <a:spcAft>
                <a:spcPts val="0"/>
              </a:spcAft>
              <a:buClr>
                <a:schemeClr val="accent2"/>
              </a:buClr>
              <a:buFont typeface="Noto Symbol"/>
              <a:buChar char="◻"/>
              <a:defRPr/>
            </a:lvl1pPr>
            <a:lvl2pPr indent="-177482" marL="639763" rtl="0" algn="l">
              <a:spcBef>
                <a:spcPts val="550"/>
              </a:spcBef>
              <a:spcAft>
                <a:spcPts val="0"/>
              </a:spcAft>
              <a:buClr>
                <a:schemeClr val="accent1"/>
              </a:buClr>
              <a:buFont typeface="Noto Symbol"/>
              <a:buChar char="⬜"/>
              <a:defRPr/>
            </a:lvl2pPr>
            <a:lvl3pPr indent="-133350" marL="914400" rtl="0" algn="l">
              <a:spcBef>
                <a:spcPts val="500"/>
              </a:spcBef>
              <a:spcAft>
                <a:spcPts val="0"/>
              </a:spcAft>
              <a:buClr>
                <a:schemeClr val="accent2"/>
              </a:buClr>
              <a:buFont typeface="Noto Symbol"/>
              <a:buChar char="■"/>
              <a:defRPr/>
            </a:lvl3pPr>
            <a:lvl4pPr indent="-142875" marL="1371600" rtl="0" algn="l">
              <a:spcBef>
                <a:spcPts val="400"/>
              </a:spcBef>
              <a:spcAft>
                <a:spcPts val="0"/>
              </a:spcAft>
              <a:buClr>
                <a:srgbClr val="A5AB81"/>
              </a:buClr>
              <a:buFont typeface="Noto Symbol"/>
              <a:buChar char="■"/>
              <a:defRPr/>
            </a:lvl4pPr>
            <a:lvl5pPr indent="-154304" marL="1828800" rtl="0" algn="l">
              <a:spcBef>
                <a:spcPts val="400"/>
              </a:spcBef>
              <a:spcAft>
                <a:spcPts val="0"/>
              </a:spcAft>
              <a:buClr>
                <a:srgbClr val="D8B25C"/>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641" name="Shape 641"/>
          <p:cNvSpPr txBox="1"/>
          <p:nvPr>
            <p:ph idx="10" type="dt"/>
          </p:nvPr>
        </p:nvSpPr>
        <p:spPr>
          <a:xfrm>
            <a:off x="6096000" y="6503987"/>
            <a:ext cx="2666999"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42" name="Shape 642"/>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1400" u="none" cap="none" strike="noStrike">
                <a:solidFill>
                  <a:srgbClr val="FFFFFF"/>
                </a:solidFill>
                <a:latin typeface="Arial"/>
                <a:ea typeface="Arial"/>
                <a:cs typeface="Arial"/>
                <a:sym typeface="Arial"/>
              </a:rPr>
              <a:t>‹#›</a:t>
            </a:fld>
          </a:p>
        </p:txBody>
      </p:sp>
      <p:sp>
        <p:nvSpPr>
          <p:cNvPr id="643" name="Shape 643"/>
          <p:cNvSpPr txBox="1"/>
          <p:nvPr>
            <p:ph idx="11" type="ftr"/>
          </p:nvPr>
        </p:nvSpPr>
        <p:spPr>
          <a:xfrm>
            <a:off x="609600" y="6503987"/>
            <a:ext cx="5421313"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44" name="Shape 644"/>
        <p:cNvGrpSpPr/>
        <p:nvPr/>
      </p:nvGrpSpPr>
      <p:grpSpPr>
        <a:xfrm>
          <a:off x="0" y="0"/>
          <a:ext cx="0" cy="0"/>
          <a:chOff x="0" y="0"/>
          <a:chExt cx="0" cy="0"/>
        </a:xfrm>
      </p:grpSpPr>
      <p:pic>
        <p:nvPicPr>
          <p:cNvPr id="645" name="Shape 645"/>
          <p:cNvPicPr preferRelativeResize="0"/>
          <p:nvPr/>
        </p:nvPicPr>
        <p:blipFill rotWithShape="1">
          <a:blip r:embed="rId2">
            <a:alphaModFix/>
          </a:blip>
          <a:srcRect b="0" l="0" r="0" t="0"/>
          <a:stretch/>
        </p:blipFill>
        <p:spPr>
          <a:xfrm>
            <a:off x="7891463" y="182563"/>
            <a:ext cx="1128711" cy="847725"/>
          </a:xfrm>
          <a:prstGeom prst="rect">
            <a:avLst/>
          </a:prstGeom>
          <a:noFill/>
          <a:ln>
            <a:noFill/>
          </a:ln>
        </p:spPr>
      </p:pic>
      <p:sp>
        <p:nvSpPr>
          <p:cNvPr id="646" name="Shape 646"/>
          <p:cNvSpPr txBox="1"/>
          <p:nvPr>
            <p:ph type="title"/>
          </p:nvPr>
        </p:nvSpPr>
        <p:spPr>
          <a:xfrm>
            <a:off x="533400" y="273050"/>
            <a:ext cx="8153399" cy="869949"/>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47" name="Shape 647"/>
          <p:cNvSpPr txBox="1"/>
          <p:nvPr>
            <p:ph idx="1" type="body"/>
          </p:nvPr>
        </p:nvSpPr>
        <p:spPr>
          <a:xfrm>
            <a:off x="609600" y="2438400"/>
            <a:ext cx="3886200" cy="3581399"/>
          </a:xfrm>
          <a:prstGeom prst="rect">
            <a:avLst/>
          </a:prstGeom>
          <a:noFill/>
          <a:ln>
            <a:noFill/>
          </a:ln>
        </p:spPr>
        <p:txBody>
          <a:bodyPr anchorCtr="0" anchor="t" bIns="91425" lIns="91425" rIns="91425" tIns="91425"/>
          <a:lstStyle>
            <a:lvl1pPr indent="-212408" marL="319088" rtl="0" algn="l">
              <a:spcBef>
                <a:spcPts val="700"/>
              </a:spcBef>
              <a:spcAft>
                <a:spcPts val="0"/>
              </a:spcAft>
              <a:buClr>
                <a:schemeClr val="accent2"/>
              </a:buClr>
              <a:buFont typeface="Noto Symbol"/>
              <a:buChar char="◻"/>
              <a:defRPr/>
            </a:lvl1pPr>
            <a:lvl2pPr indent="-177482" marL="639763" rtl="0" algn="l">
              <a:spcBef>
                <a:spcPts val="550"/>
              </a:spcBef>
              <a:spcAft>
                <a:spcPts val="0"/>
              </a:spcAft>
              <a:buClr>
                <a:schemeClr val="accent1"/>
              </a:buClr>
              <a:buFont typeface="Noto Symbol"/>
              <a:buChar char="⬜"/>
              <a:defRPr/>
            </a:lvl2pPr>
            <a:lvl3pPr indent="-133350" marL="914400" rtl="0" algn="l">
              <a:spcBef>
                <a:spcPts val="500"/>
              </a:spcBef>
              <a:spcAft>
                <a:spcPts val="0"/>
              </a:spcAft>
              <a:buClr>
                <a:schemeClr val="accent2"/>
              </a:buClr>
              <a:buFont typeface="Noto Symbol"/>
              <a:buChar char="■"/>
              <a:defRPr/>
            </a:lvl3pPr>
            <a:lvl4pPr indent="-142875" marL="1371600" rtl="0" algn="l">
              <a:spcBef>
                <a:spcPts val="400"/>
              </a:spcBef>
              <a:spcAft>
                <a:spcPts val="0"/>
              </a:spcAft>
              <a:buClr>
                <a:srgbClr val="A5AB81"/>
              </a:buClr>
              <a:buFont typeface="Noto Symbol"/>
              <a:buChar char="■"/>
              <a:defRPr/>
            </a:lvl4pPr>
            <a:lvl5pPr indent="-154304" marL="1828800" rtl="0" algn="l">
              <a:spcBef>
                <a:spcPts val="400"/>
              </a:spcBef>
              <a:spcAft>
                <a:spcPts val="0"/>
              </a:spcAft>
              <a:buClr>
                <a:srgbClr val="D8B25C"/>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648" name="Shape 648"/>
          <p:cNvSpPr txBox="1"/>
          <p:nvPr>
            <p:ph idx="2" type="body"/>
          </p:nvPr>
        </p:nvSpPr>
        <p:spPr>
          <a:xfrm>
            <a:off x="4800600" y="2438400"/>
            <a:ext cx="3886200" cy="3581399"/>
          </a:xfrm>
          <a:prstGeom prst="rect">
            <a:avLst/>
          </a:prstGeom>
          <a:noFill/>
          <a:ln>
            <a:noFill/>
          </a:ln>
        </p:spPr>
        <p:txBody>
          <a:bodyPr anchorCtr="0" anchor="t" bIns="91425" lIns="91425" rIns="91425" tIns="91425"/>
          <a:lstStyle>
            <a:lvl1pPr indent="-212408" marL="319088" rtl="0" algn="l">
              <a:spcBef>
                <a:spcPts val="700"/>
              </a:spcBef>
              <a:spcAft>
                <a:spcPts val="0"/>
              </a:spcAft>
              <a:buClr>
                <a:schemeClr val="accent2"/>
              </a:buClr>
              <a:buFont typeface="Noto Symbol"/>
              <a:buChar char="◻"/>
              <a:defRPr/>
            </a:lvl1pPr>
            <a:lvl2pPr indent="-177482" marL="639763" rtl="0" algn="l">
              <a:spcBef>
                <a:spcPts val="550"/>
              </a:spcBef>
              <a:spcAft>
                <a:spcPts val="0"/>
              </a:spcAft>
              <a:buClr>
                <a:schemeClr val="accent1"/>
              </a:buClr>
              <a:buFont typeface="Noto Symbol"/>
              <a:buChar char="⬜"/>
              <a:defRPr/>
            </a:lvl2pPr>
            <a:lvl3pPr indent="-133350" marL="914400" rtl="0" algn="l">
              <a:spcBef>
                <a:spcPts val="500"/>
              </a:spcBef>
              <a:spcAft>
                <a:spcPts val="0"/>
              </a:spcAft>
              <a:buClr>
                <a:schemeClr val="accent2"/>
              </a:buClr>
              <a:buFont typeface="Noto Symbol"/>
              <a:buChar char="■"/>
              <a:defRPr/>
            </a:lvl3pPr>
            <a:lvl4pPr indent="-142875" marL="1371600" rtl="0" algn="l">
              <a:spcBef>
                <a:spcPts val="400"/>
              </a:spcBef>
              <a:spcAft>
                <a:spcPts val="0"/>
              </a:spcAft>
              <a:buClr>
                <a:srgbClr val="A5AB81"/>
              </a:buClr>
              <a:buFont typeface="Noto Symbol"/>
              <a:buChar char="■"/>
              <a:defRPr/>
            </a:lvl4pPr>
            <a:lvl5pPr indent="-154304" marL="1828800" rtl="0" algn="l">
              <a:spcBef>
                <a:spcPts val="400"/>
              </a:spcBef>
              <a:spcAft>
                <a:spcPts val="0"/>
              </a:spcAft>
              <a:buClr>
                <a:srgbClr val="D8B25C"/>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649" name="Shape 649"/>
          <p:cNvSpPr txBox="1"/>
          <p:nvPr>
            <p:ph idx="3" type="body"/>
          </p:nvPr>
        </p:nvSpPr>
        <p:spPr>
          <a:xfrm>
            <a:off x="609600" y="1752600"/>
            <a:ext cx="3886200" cy="640079"/>
          </a:xfrm>
          <a:prstGeom prst="rect">
            <a:avLst/>
          </a:prstGeom>
          <a:solidFill>
            <a:schemeClr val="accent2"/>
          </a:solidFill>
          <a:ln>
            <a:noFill/>
          </a:ln>
        </p:spPr>
        <p:txBody>
          <a:bodyPr anchorCtr="0" anchor="ctr" bIns="91425" lIns="91425" rIns="91425" tIns="91425"/>
          <a:lstStyle>
            <a:lvl1pPr indent="0" marL="0"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50" name="Shape 650"/>
          <p:cNvSpPr txBox="1"/>
          <p:nvPr>
            <p:ph idx="4" type="body"/>
          </p:nvPr>
        </p:nvSpPr>
        <p:spPr>
          <a:xfrm>
            <a:off x="4800600" y="1752600"/>
            <a:ext cx="3886200" cy="640079"/>
          </a:xfrm>
          <a:prstGeom prst="rect">
            <a:avLst/>
          </a:prstGeom>
          <a:solidFill>
            <a:schemeClr val="accent4"/>
          </a:solidFill>
          <a:ln>
            <a:noFill/>
          </a:ln>
        </p:spPr>
        <p:txBody>
          <a:bodyPr anchorCtr="0" anchor="ctr" bIns="91425" lIns="91425" rIns="91425" tIns="91425"/>
          <a:lstStyle>
            <a:lvl1pPr indent="0" marL="0"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51" name="Shape 651"/>
          <p:cNvSpPr txBox="1"/>
          <p:nvPr>
            <p:ph idx="10" type="dt"/>
          </p:nvPr>
        </p:nvSpPr>
        <p:spPr>
          <a:xfrm>
            <a:off x="6096000" y="6477000"/>
            <a:ext cx="2666999"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52" name="Shape 652"/>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1400" u="none" cap="none" strike="noStrike">
                <a:solidFill>
                  <a:srgbClr val="FFFFFF"/>
                </a:solidFill>
                <a:latin typeface="Arial"/>
                <a:ea typeface="Arial"/>
                <a:cs typeface="Arial"/>
                <a:sym typeface="Arial"/>
              </a:rPr>
              <a:t>‹#›</a:t>
            </a:fld>
          </a:p>
        </p:txBody>
      </p:sp>
      <p:sp>
        <p:nvSpPr>
          <p:cNvPr id="653" name="Shape 653"/>
          <p:cNvSpPr txBox="1"/>
          <p:nvPr>
            <p:ph idx="11" type="ftr"/>
          </p:nvPr>
        </p:nvSpPr>
        <p:spPr>
          <a:xfrm>
            <a:off x="609600" y="6477000"/>
            <a:ext cx="5421313"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54" name="Shape 654"/>
        <p:cNvGrpSpPr/>
        <p:nvPr/>
      </p:nvGrpSpPr>
      <p:grpSpPr>
        <a:xfrm>
          <a:off x="0" y="0"/>
          <a:ext cx="0" cy="0"/>
          <a:chOff x="0" y="0"/>
          <a:chExt cx="0" cy="0"/>
        </a:xfrm>
      </p:grpSpPr>
      <p:pic>
        <p:nvPicPr>
          <p:cNvPr id="655" name="Shape 655"/>
          <p:cNvPicPr preferRelativeResize="0"/>
          <p:nvPr/>
        </p:nvPicPr>
        <p:blipFill rotWithShape="1">
          <a:blip r:embed="rId2">
            <a:alphaModFix/>
          </a:blip>
          <a:srcRect b="0" l="0" r="0" t="0"/>
          <a:stretch/>
        </p:blipFill>
        <p:spPr>
          <a:xfrm>
            <a:off x="7891463" y="182563"/>
            <a:ext cx="1128711" cy="847725"/>
          </a:xfrm>
          <a:prstGeom prst="rect">
            <a:avLst/>
          </a:prstGeom>
          <a:noFill/>
          <a:ln>
            <a:noFill/>
          </a:ln>
        </p:spPr>
      </p:pic>
      <p:sp>
        <p:nvSpPr>
          <p:cNvPr id="656" name="Shape 656"/>
          <p:cNvSpPr txBox="1"/>
          <p:nvPr>
            <p:ph type="title"/>
          </p:nvPr>
        </p:nvSpPr>
        <p:spPr>
          <a:xfrm>
            <a:off x="609600" y="228600"/>
            <a:ext cx="8153399" cy="990599"/>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57" name="Shape 657"/>
          <p:cNvSpPr txBox="1"/>
          <p:nvPr>
            <p:ph idx="10" type="dt"/>
          </p:nvPr>
        </p:nvSpPr>
        <p:spPr>
          <a:xfrm>
            <a:off x="6096000" y="6489700"/>
            <a:ext cx="2666999"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58" name="Shape 658"/>
          <p:cNvSpPr txBox="1"/>
          <p:nvPr>
            <p:ph idx="11" type="ftr"/>
          </p:nvPr>
        </p:nvSpPr>
        <p:spPr>
          <a:xfrm>
            <a:off x="609600" y="6489700"/>
            <a:ext cx="5421313"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59" name="Shape 659"/>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14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0" type="dt"/>
          </p:nvPr>
        </p:nvSpPr>
        <p:spPr>
          <a:xfrm>
            <a:off x="457200" y="6505575"/>
            <a:ext cx="1169987"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7" name="Shape 47"/>
          <p:cNvSpPr txBox="1"/>
          <p:nvPr>
            <p:ph idx="11" type="ftr"/>
          </p:nvPr>
        </p:nvSpPr>
        <p:spPr>
          <a:xfrm>
            <a:off x="2190750" y="6505575"/>
            <a:ext cx="4825999" cy="365125"/>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8" name="Shape 48"/>
          <p:cNvSpPr txBox="1"/>
          <p:nvPr>
            <p:ph idx="12" type="sldNum"/>
          </p:nvPr>
        </p:nvSpPr>
        <p:spPr>
          <a:xfrm>
            <a:off x="7942263" y="6505575"/>
            <a:ext cx="744537"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60" name="Shape 660"/>
        <p:cNvGrpSpPr/>
        <p:nvPr/>
      </p:nvGrpSpPr>
      <p:grpSpPr>
        <a:xfrm>
          <a:off x="0" y="0"/>
          <a:ext cx="0" cy="0"/>
          <a:chOff x="0" y="0"/>
          <a:chExt cx="0" cy="0"/>
        </a:xfrm>
      </p:grpSpPr>
      <p:pic>
        <p:nvPicPr>
          <p:cNvPr id="661" name="Shape 661"/>
          <p:cNvPicPr preferRelativeResize="0"/>
          <p:nvPr/>
        </p:nvPicPr>
        <p:blipFill rotWithShape="1">
          <a:blip r:embed="rId2">
            <a:alphaModFix/>
          </a:blip>
          <a:srcRect b="0" l="0" r="0" t="0"/>
          <a:stretch/>
        </p:blipFill>
        <p:spPr>
          <a:xfrm>
            <a:off x="7891463" y="182563"/>
            <a:ext cx="1128711" cy="847725"/>
          </a:xfrm>
          <a:prstGeom prst="rect">
            <a:avLst/>
          </a:prstGeom>
          <a:noFill/>
          <a:ln>
            <a:noFill/>
          </a:ln>
        </p:spPr>
      </p:pic>
      <p:sp>
        <p:nvSpPr>
          <p:cNvPr id="662" name="Shape 662"/>
          <p:cNvSpPr txBox="1"/>
          <p:nvPr>
            <p:ph idx="10" type="dt"/>
          </p:nvPr>
        </p:nvSpPr>
        <p:spPr>
          <a:xfrm>
            <a:off x="6096000" y="6489700"/>
            <a:ext cx="2666999"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63" name="Shape 663"/>
          <p:cNvSpPr txBox="1"/>
          <p:nvPr>
            <p:ph idx="11" type="ftr"/>
          </p:nvPr>
        </p:nvSpPr>
        <p:spPr>
          <a:xfrm>
            <a:off x="609600" y="6489700"/>
            <a:ext cx="5421313"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64" name="Shape 664"/>
          <p:cNvSpPr txBox="1"/>
          <p:nvPr>
            <p:ph idx="12" type="sldNum"/>
          </p:nvPr>
        </p:nvSpPr>
        <p:spPr>
          <a:xfrm>
            <a:off x="0" y="6489700"/>
            <a:ext cx="533399" cy="3810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49" name="Shape 49"/>
        <p:cNvGrpSpPr/>
        <p:nvPr/>
      </p:nvGrpSpPr>
      <p:grpSpPr>
        <a:xfrm>
          <a:off x="0" y="0"/>
          <a:ext cx="0" cy="0"/>
          <a:chOff x="0" y="0"/>
          <a:chExt cx="0" cy="0"/>
        </a:xfrm>
      </p:grpSpPr>
      <p:sp>
        <p:nvSpPr>
          <p:cNvPr id="50" name="Shape 50"/>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51" name="Shape 51"/>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2" name="Shape 52"/>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3" name="Shape 53"/>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4" name="Shape 54"/>
        <p:cNvGrpSpPr/>
        <p:nvPr/>
      </p:nvGrpSpPr>
      <p:grpSpPr>
        <a:xfrm>
          <a:off x="0" y="0"/>
          <a:ext cx="0" cy="0"/>
          <a:chOff x="0" y="0"/>
          <a:chExt cx="0" cy="0"/>
        </a:xfrm>
      </p:grpSpPr>
      <p:sp>
        <p:nvSpPr>
          <p:cNvPr id="55" name="Shape 55"/>
          <p:cNvSpPr txBox="1"/>
          <p:nvPr>
            <p:ph type="title"/>
          </p:nvPr>
        </p:nvSpPr>
        <p:spPr>
          <a:xfrm>
            <a:off x="2296632" y="1662869"/>
            <a:ext cx="619808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1" type="body"/>
          </p:nvPr>
        </p:nvSpPr>
        <p:spPr>
          <a:xfrm>
            <a:off x="2398641" y="3280848"/>
            <a:ext cx="5033514" cy="918994"/>
          </a:xfrm>
          <a:prstGeom prst="rect">
            <a:avLst/>
          </a:prstGeom>
          <a:noFill/>
          <a:ln>
            <a:noFill/>
          </a:ln>
        </p:spPr>
        <p:txBody>
          <a:bodyPr anchorCtr="0" anchor="b" bIns="91425" lIns="91425" rIns="91425" tIns="91425"/>
          <a:lstStyle>
            <a:lvl1pPr indent="0" marL="0" rtl="0">
              <a:spcBef>
                <a:spcPts val="0"/>
              </a:spcBef>
              <a:buClr>
                <a:srgbClr val="262626"/>
              </a:buClr>
              <a:buNone/>
              <a:defRPr/>
            </a:lvl1pPr>
            <a:lvl2pPr indent="0" marL="457200" rtl="0">
              <a:spcBef>
                <a:spcPts val="0"/>
              </a:spcBef>
              <a:buClr>
                <a:srgbClr val="888888"/>
              </a:buClr>
              <a:buFont typeface="Arial"/>
              <a:buNone/>
              <a:defRPr/>
            </a:lvl2pPr>
            <a:lvl3pPr indent="0" marL="914400" rtl="0">
              <a:spcBef>
                <a:spcPts val="0"/>
              </a:spcBef>
              <a:buClr>
                <a:srgbClr val="888888"/>
              </a:buClr>
              <a:buFont typeface="Arial"/>
              <a:buNone/>
              <a:defRPr/>
            </a:lvl3pPr>
            <a:lvl4pPr indent="0" marL="1371600" rtl="0">
              <a:spcBef>
                <a:spcPts val="0"/>
              </a:spcBef>
              <a:buClr>
                <a:srgbClr val="888888"/>
              </a:buClr>
              <a:buFont typeface="Arial"/>
              <a:buNone/>
              <a:defRPr/>
            </a:lvl4pPr>
            <a:lvl5pPr indent="0" marL="1828800" rtl="0">
              <a:spcBef>
                <a:spcPts val="0"/>
              </a:spcBef>
              <a:buClr>
                <a:srgbClr val="888888"/>
              </a:buClr>
              <a:buFont typeface="Arial"/>
              <a:buNone/>
              <a:defRPr/>
            </a:lvl5pPr>
            <a:lvl6pPr indent="0" marL="2286000" rtl="0">
              <a:spcBef>
                <a:spcPts val="0"/>
              </a:spcBef>
              <a:buClr>
                <a:srgbClr val="888888"/>
              </a:buClr>
              <a:buNone/>
              <a:defRPr/>
            </a:lvl6pPr>
            <a:lvl7pPr indent="0" marL="2743200" rtl="0">
              <a:spcBef>
                <a:spcPts val="0"/>
              </a:spcBef>
              <a:buClr>
                <a:srgbClr val="888888"/>
              </a:buClr>
              <a:buNone/>
              <a:defRPr/>
            </a:lvl7pPr>
            <a:lvl8pPr indent="0" marL="3200400" rtl="0">
              <a:spcBef>
                <a:spcPts val="0"/>
              </a:spcBef>
              <a:buClr>
                <a:srgbClr val="888888"/>
              </a:buClr>
              <a:buNone/>
              <a:defRPr/>
            </a:lvl8pPr>
            <a:lvl9pPr indent="0" marL="3657600" rtl="0">
              <a:spcBef>
                <a:spcPts val="0"/>
              </a:spcBef>
              <a:buClr>
                <a:srgbClr val="888888"/>
              </a:buClr>
              <a:buNone/>
              <a:defRPr/>
            </a:lvl9pPr>
          </a:lstStyle>
          <a:p/>
        </p:txBody>
      </p:sp>
      <p:sp>
        <p:nvSpPr>
          <p:cNvPr id="57" name="Shape 57"/>
          <p:cNvSpPr txBox="1"/>
          <p:nvPr>
            <p:ph idx="10" type="dt"/>
          </p:nvPr>
        </p:nvSpPr>
        <p:spPr>
          <a:xfrm>
            <a:off x="1597025" y="6377614"/>
            <a:ext cx="1082675"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8" name="Shape 58"/>
          <p:cNvSpPr txBox="1"/>
          <p:nvPr>
            <p:ph idx="11" type="ftr"/>
          </p:nvPr>
        </p:nvSpPr>
        <p:spPr>
          <a:xfrm>
            <a:off x="3125788" y="6377614"/>
            <a:ext cx="4603749"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9" name="Shape 59"/>
          <p:cNvSpPr txBox="1"/>
          <p:nvPr>
            <p:ph idx="12" type="sldNum"/>
          </p:nvPr>
        </p:nvSpPr>
        <p:spPr>
          <a:xfrm>
            <a:off x="8315325" y="6377614"/>
            <a:ext cx="371474"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60" name="Shape 60"/>
          <p:cNvPicPr preferRelativeResize="0"/>
          <p:nvPr/>
        </p:nvPicPr>
        <p:blipFill rotWithShape="1">
          <a:blip r:embed="rId2">
            <a:alphaModFix/>
          </a:blip>
          <a:srcRect b="0" l="0" r="0" t="0"/>
          <a:stretch/>
        </p:blipFill>
        <p:spPr>
          <a:xfrm>
            <a:off x="7405245" y="180754"/>
            <a:ext cx="1457324" cy="457200"/>
          </a:xfrm>
          <a:prstGeom prst="rect">
            <a:avLst/>
          </a:prstGeom>
          <a:noFill/>
          <a:ln>
            <a:noFill/>
          </a:ln>
        </p:spPr>
      </p:pic>
      <p:pic>
        <p:nvPicPr>
          <p:cNvPr id="61" name="Shape 61"/>
          <p:cNvPicPr preferRelativeResize="0"/>
          <p:nvPr/>
        </p:nvPicPr>
        <p:blipFill rotWithShape="1">
          <a:blip r:embed="rId3">
            <a:alphaModFix/>
          </a:blip>
          <a:srcRect b="0" l="0" r="0" t="0"/>
          <a:stretch/>
        </p:blipFill>
        <p:spPr>
          <a:xfrm>
            <a:off x="0" y="0"/>
            <a:ext cx="1597151"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2" name="Shape 62"/>
        <p:cNvGrpSpPr/>
        <p:nvPr/>
      </p:nvGrpSpPr>
      <p:grpSpPr>
        <a:xfrm>
          <a:off x="0" y="0"/>
          <a:ext cx="0" cy="0"/>
          <a:chOff x="0" y="0"/>
          <a:chExt cx="0" cy="0"/>
        </a:xfrm>
      </p:grpSpPr>
      <p:sp>
        <p:nvSpPr>
          <p:cNvPr id="63" name="Shape 63"/>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4" name="Shape 64"/>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5" name="Shape 65"/>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6" name="Shape 66"/>
        <p:cNvGrpSpPr/>
        <p:nvPr/>
      </p:nvGrpSpPr>
      <p:grpSpPr>
        <a:xfrm>
          <a:off x="0" y="0"/>
          <a:ext cx="0" cy="0"/>
          <a:chOff x="0" y="0"/>
          <a:chExt cx="0" cy="0"/>
        </a:xfrm>
      </p:grpSpPr>
      <p:pic>
        <p:nvPicPr>
          <p:cNvPr id="67" name="Shape 67"/>
          <p:cNvPicPr preferRelativeResize="0"/>
          <p:nvPr/>
        </p:nvPicPr>
        <p:blipFill rotWithShape="1">
          <a:blip r:embed="rId2">
            <a:alphaModFix/>
          </a:blip>
          <a:srcRect b="0" l="0" r="0" t="0"/>
          <a:stretch/>
        </p:blipFill>
        <p:spPr>
          <a:xfrm>
            <a:off x="0" y="0"/>
            <a:ext cx="1597151" cy="6858000"/>
          </a:xfrm>
          <a:prstGeom prst="rect">
            <a:avLst/>
          </a:prstGeom>
          <a:noFill/>
          <a:ln>
            <a:noFill/>
          </a:ln>
        </p:spPr>
      </p:pic>
      <p:sp>
        <p:nvSpPr>
          <p:cNvPr id="68" name="Shape 68"/>
          <p:cNvSpPr txBox="1"/>
          <p:nvPr>
            <p:ph idx="1" type="body"/>
          </p:nvPr>
        </p:nvSpPr>
        <p:spPr>
          <a:xfrm>
            <a:off x="3009014" y="935663"/>
            <a:ext cx="5677786" cy="5578475"/>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9" name="Shape 69"/>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0" name="Shape 70"/>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1" name="Shape 71"/>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
        <p:nvSpPr>
          <p:cNvPr id="72" name="Shape 72"/>
          <p:cNvSpPr txBox="1"/>
          <p:nvPr>
            <p:ph type="title"/>
          </p:nvPr>
        </p:nvSpPr>
        <p:spPr>
          <a:xfrm>
            <a:off x="563525" y="0"/>
            <a:ext cx="2103120" cy="1286539"/>
          </a:xfrm>
          <a:prstGeom prst="rect">
            <a:avLst/>
          </a:prstGeom>
          <a:solidFill>
            <a:srgbClr val="046CB6"/>
          </a:solid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3" name="Shape 73"/>
          <p:cNvSpPr txBox="1"/>
          <p:nvPr>
            <p:ph idx="2" type="body"/>
          </p:nvPr>
        </p:nvSpPr>
        <p:spPr>
          <a:xfrm>
            <a:off x="563525" y="1265274"/>
            <a:ext cx="2105246" cy="5592725"/>
          </a:xfrm>
          <a:prstGeom prst="rect">
            <a:avLst/>
          </a:prstGeom>
          <a:solidFill>
            <a:srgbClr val="046CB6"/>
          </a:solidFill>
          <a:ln>
            <a:noFill/>
          </a:ln>
        </p:spPr>
        <p:txBody>
          <a:bodyPr anchorCtr="0" anchor="ctr" bIns="91425" lIns="91425" rIns="91425" tIns="91425"/>
          <a:lstStyle>
            <a:lvl1pPr indent="0" marL="0" rtl="0">
              <a:spcBef>
                <a:spcPts val="0"/>
              </a:spcBef>
              <a:buClr>
                <a:schemeClr val="lt1"/>
              </a:buClr>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None/>
              <a:defRPr/>
            </a:lvl6pPr>
            <a:lvl7pPr indent="0" marL="2743200" rtl="0">
              <a:spcBef>
                <a:spcPts val="0"/>
              </a:spcBef>
              <a:buNone/>
              <a:defRPr/>
            </a:lvl7pPr>
            <a:lvl8pPr indent="0" marL="3200400" rtl="0">
              <a:spcBef>
                <a:spcPts val="0"/>
              </a:spcBef>
              <a:buNone/>
              <a:defRPr/>
            </a:lvl8pPr>
            <a:lvl9pPr indent="0" marL="3657600" rtl="0">
              <a:spcBef>
                <a:spcPts val="0"/>
              </a:spcBef>
              <a:buNone/>
              <a:defRPr/>
            </a:lvl9pPr>
          </a:lstStyle>
          <a:p/>
        </p:txBody>
      </p:sp>
      <p:pic>
        <p:nvPicPr>
          <p:cNvPr id="74" name="Shape 74"/>
          <p:cNvPicPr preferRelativeResize="0"/>
          <p:nvPr/>
        </p:nvPicPr>
        <p:blipFill rotWithShape="1">
          <a:blip r:embed="rId3">
            <a:alphaModFix/>
          </a:blip>
          <a:srcRect b="0" l="0" r="0" t="0"/>
          <a:stretch/>
        </p:blipFill>
        <p:spPr>
          <a:xfrm>
            <a:off x="7659150" y="179433"/>
            <a:ext cx="1111775" cy="34879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2.png"/><Relationship Id="rId2" Type="http://schemas.openxmlformats.org/officeDocument/2006/relationships/image" Target="../media/image05.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5.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2.png"/><Relationship Id="rId2" Type="http://schemas.openxmlformats.org/officeDocument/2006/relationships/image" Target="../media/image20.png"/><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theme" Target="../theme/theme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02.png"/><Relationship Id="rId2" Type="http://schemas.openxmlformats.org/officeDocument/2006/relationships/image" Target="../media/image19.png"/><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02.png"/><Relationship Id="rId2" Type="http://schemas.openxmlformats.org/officeDocument/2006/relationships/image" Target="../media/image19.png"/><Relationship Id="rId3" Type="http://schemas.openxmlformats.org/officeDocument/2006/relationships/slideLayout" Target="../slideLayouts/slideLayout20.xml"/><Relationship Id="rId4" Type="http://schemas.openxmlformats.org/officeDocument/2006/relationships/slideLayout" Target="../slideLayouts/slideLayout21.xml"/><Relationship Id="rId10" Type="http://schemas.openxmlformats.org/officeDocument/2006/relationships/theme" Target="../theme/theme4.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02.png"/><Relationship Id="rId2" Type="http://schemas.openxmlformats.org/officeDocument/2006/relationships/image" Target="../media/image20.png"/><Relationship Id="rId3" Type="http://schemas.openxmlformats.org/officeDocument/2006/relationships/slideLayout" Target="../slideLayouts/slideLayout27.xml"/><Relationship Id="rId4" Type="http://schemas.openxmlformats.org/officeDocument/2006/relationships/slideLayout" Target="../slideLayouts/slideLayout28.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02.png"/><Relationship Id="rId2" Type="http://schemas.openxmlformats.org/officeDocument/2006/relationships/image" Target="../media/image20.png"/><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theme" Target="../theme/theme7.xml"/><Relationship Id="rId10" Type="http://schemas.openxmlformats.org/officeDocument/2006/relationships/slideLayout" Target="../slideLayouts/slideLayout43.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528004" y="114520"/>
            <a:ext cx="8153399" cy="761666"/>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0" name="Shape 10"/>
          <p:cNvSpPr txBox="1"/>
          <p:nvPr>
            <p:ph idx="1" type="body"/>
          </p:nvPr>
        </p:nvSpPr>
        <p:spPr>
          <a:xfrm>
            <a:off x="442941" y="1054321"/>
            <a:ext cx="8153399" cy="4525963"/>
          </a:xfrm>
          <a:prstGeom prst="rect">
            <a:avLst/>
          </a:prstGeom>
          <a:noFill/>
          <a:ln>
            <a:noFill/>
          </a:ln>
        </p:spPr>
        <p:txBody>
          <a:bodyPr anchorCtr="0" anchor="t" bIns="91425" lIns="91425" rIns="91425" tIns="91425"/>
          <a:lstStyle>
            <a:lvl1pPr indent="-227648" marL="319088" marR="0" rtl="0" algn="l">
              <a:spcBef>
                <a:spcPts val="700"/>
              </a:spcBef>
              <a:spcAft>
                <a:spcPts val="0"/>
              </a:spcAft>
              <a:buClr>
                <a:schemeClr val="accent2"/>
              </a:buClr>
              <a:buFont typeface="Arial"/>
              <a:buChar char="•"/>
              <a:defRPr/>
            </a:lvl1pPr>
            <a:lvl2pPr indent="-204153" marL="639763" marR="0" rtl="0" algn="l">
              <a:spcBef>
                <a:spcPts val="550"/>
              </a:spcBef>
              <a:spcAft>
                <a:spcPts val="0"/>
              </a:spcAft>
              <a:buClr>
                <a:srgbClr val="66CCCC"/>
              </a:buClr>
              <a:buFont typeface="Noto Symbol"/>
              <a:buChar char="⬜"/>
              <a:defRPr/>
            </a:lvl2pPr>
            <a:lvl3pPr indent="-161925" marL="914400" marR="0" rtl="0" algn="l">
              <a:spcBef>
                <a:spcPts val="500"/>
              </a:spcBef>
              <a:spcAft>
                <a:spcPts val="0"/>
              </a:spcAft>
              <a:buClr>
                <a:srgbClr val="0099CC"/>
              </a:buClr>
              <a:buFont typeface="Noto Symbol"/>
              <a:buChar char="■"/>
              <a:defRPr/>
            </a:lvl3pPr>
            <a:lvl4pPr indent="-176212" marL="1371600" marR="0" rtl="0" algn="l">
              <a:spcBef>
                <a:spcPts val="400"/>
              </a:spcBef>
              <a:spcAft>
                <a:spcPts val="0"/>
              </a:spcAft>
              <a:buClr>
                <a:srgbClr val="046CB6"/>
              </a:buClr>
              <a:buFont typeface="Noto Symbol"/>
              <a:buChar char="■"/>
              <a:defRPr/>
            </a:lvl4pPr>
            <a:lvl5pPr indent="-185261" marL="1828800" marR="0" rtl="0" algn="l">
              <a:spcBef>
                <a:spcPts val="400"/>
              </a:spcBef>
              <a:spcAft>
                <a:spcPts val="0"/>
              </a:spcAft>
              <a:buClr>
                <a:srgbClr val="414141"/>
              </a:buClr>
              <a:buFont typeface="Noto Symbol"/>
              <a:buChar char="■"/>
              <a:defRPr/>
            </a:lvl5pPr>
            <a:lvl6pPr indent="-121920" marL="2103120" marR="0" rtl="0" algn="l">
              <a:spcBef>
                <a:spcPts val="360"/>
              </a:spcBef>
              <a:buClr>
                <a:schemeClr val="accent1"/>
              </a:buClr>
              <a:buFont typeface="Noto Symbol"/>
              <a:buChar char="▪"/>
              <a:defRPr/>
            </a:lvl6pPr>
            <a:lvl7pPr indent="-116839" marL="2377440" marR="0" rtl="0" algn="l">
              <a:spcBef>
                <a:spcPts val="360"/>
              </a:spcBef>
              <a:buClr>
                <a:schemeClr val="accent2"/>
              </a:buClr>
              <a:buFont typeface="Noto Symbol"/>
              <a:buChar char="▪"/>
              <a:defRPr/>
            </a:lvl7pPr>
            <a:lvl8pPr indent="-124460" marL="2651760" marR="0" rtl="0" algn="l">
              <a:spcBef>
                <a:spcPts val="360"/>
              </a:spcBef>
              <a:buClr>
                <a:schemeClr val="accent3"/>
              </a:buClr>
              <a:buFont typeface="Noto Symbol"/>
              <a:buChar char="▪"/>
              <a:defRPr/>
            </a:lvl8pPr>
            <a:lvl9pPr indent="-119379" marL="2926080" marR="0" rtl="0" algn="l">
              <a:spcBef>
                <a:spcPts val="360"/>
              </a:spcBef>
              <a:buClr>
                <a:schemeClr val="accent4"/>
              </a:buClr>
              <a:buFont typeface="Noto Symbol"/>
              <a:buChar char="▪"/>
              <a:defRPr/>
            </a:lvl9pPr>
          </a:lstStyle>
          <a:p/>
        </p:txBody>
      </p:sp>
      <p:sp>
        <p:nvSpPr>
          <p:cNvPr id="11" name="Shape 11"/>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14" name="Shape 14"/>
          <p:cNvPicPr preferRelativeResize="0"/>
          <p:nvPr/>
        </p:nvPicPr>
        <p:blipFill rotWithShape="1">
          <a:blip r:embed="rId1">
            <a:alphaModFix/>
          </a:blip>
          <a:srcRect b="0" l="0" r="0" t="0"/>
          <a:stretch/>
        </p:blipFill>
        <p:spPr>
          <a:xfrm>
            <a:off x="159729" y="872841"/>
            <a:ext cx="8786441" cy="64067"/>
          </a:xfrm>
          <a:prstGeom prst="rect">
            <a:avLst/>
          </a:prstGeom>
          <a:noFill/>
          <a:ln>
            <a:noFill/>
          </a:ln>
        </p:spPr>
      </p:pic>
      <p:pic>
        <p:nvPicPr>
          <p:cNvPr id="15" name="Shape 15"/>
          <p:cNvPicPr preferRelativeResize="0"/>
          <p:nvPr/>
        </p:nvPicPr>
        <p:blipFill rotWithShape="1">
          <a:blip r:embed="rId2">
            <a:alphaModFix/>
          </a:blip>
          <a:srcRect b="0" l="0" r="0" t="0"/>
          <a:stretch/>
        </p:blipFill>
        <p:spPr>
          <a:xfrm>
            <a:off x="-15875" y="6188489"/>
            <a:ext cx="9175749" cy="450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2" name="Shape 332"/>
        <p:cNvGrpSpPr/>
        <p:nvPr/>
      </p:nvGrpSpPr>
      <p:grpSpPr>
        <a:xfrm>
          <a:off x="0" y="0"/>
          <a:ext cx="0" cy="0"/>
          <a:chOff x="0" y="0"/>
          <a:chExt cx="0" cy="0"/>
        </a:xfrm>
      </p:grpSpPr>
      <p:sp>
        <p:nvSpPr>
          <p:cNvPr id="333" name="Shape 333"/>
          <p:cNvSpPr txBox="1"/>
          <p:nvPr>
            <p:ph type="title"/>
          </p:nvPr>
        </p:nvSpPr>
        <p:spPr>
          <a:xfrm>
            <a:off x="528637" y="114300"/>
            <a:ext cx="8153399" cy="762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334" name="Shape 334"/>
          <p:cNvSpPr txBox="1"/>
          <p:nvPr>
            <p:ph idx="1" type="body"/>
          </p:nvPr>
        </p:nvSpPr>
        <p:spPr>
          <a:xfrm>
            <a:off x="442912" y="1054100"/>
            <a:ext cx="8153399" cy="4525963"/>
          </a:xfrm>
          <a:prstGeom prst="rect">
            <a:avLst/>
          </a:prstGeom>
          <a:noFill/>
          <a:ln>
            <a:noFill/>
          </a:ln>
        </p:spPr>
        <p:txBody>
          <a:bodyPr anchorCtr="0" anchor="t" bIns="91425" lIns="91425" rIns="91425" tIns="91425"/>
          <a:lstStyle>
            <a:lvl1pPr indent="-227648" marL="319088" marR="0" rtl="0" algn="l">
              <a:spcBef>
                <a:spcPts val="700"/>
              </a:spcBef>
              <a:spcAft>
                <a:spcPts val="0"/>
              </a:spcAft>
              <a:buClr>
                <a:schemeClr val="accent2"/>
              </a:buClr>
              <a:buFont typeface="Arial"/>
              <a:buChar char="•"/>
              <a:defRPr/>
            </a:lvl1pPr>
            <a:lvl2pPr indent="-204153" marL="639763" marR="0" rtl="0" algn="l">
              <a:spcBef>
                <a:spcPts val="550"/>
              </a:spcBef>
              <a:spcAft>
                <a:spcPts val="0"/>
              </a:spcAft>
              <a:buClr>
                <a:srgbClr val="66CCCC"/>
              </a:buClr>
              <a:buFont typeface="Noto Symbol"/>
              <a:buChar char="⬜"/>
              <a:defRPr/>
            </a:lvl2pPr>
            <a:lvl3pPr indent="-161925" marL="914400" marR="0" rtl="0" algn="l">
              <a:spcBef>
                <a:spcPts val="500"/>
              </a:spcBef>
              <a:spcAft>
                <a:spcPts val="0"/>
              </a:spcAft>
              <a:buClr>
                <a:srgbClr val="0099CC"/>
              </a:buClr>
              <a:buFont typeface="Noto Symbol"/>
              <a:buChar char="■"/>
              <a:defRPr/>
            </a:lvl3pPr>
            <a:lvl4pPr indent="-176212" marL="1371600" marR="0" rtl="0" algn="l">
              <a:spcBef>
                <a:spcPts val="400"/>
              </a:spcBef>
              <a:spcAft>
                <a:spcPts val="0"/>
              </a:spcAft>
              <a:buClr>
                <a:srgbClr val="046CB6"/>
              </a:buClr>
              <a:buFont typeface="Noto Symbol"/>
              <a:buChar char="■"/>
              <a:defRPr/>
            </a:lvl4pPr>
            <a:lvl5pPr indent="-187325" marL="1828800" marR="0" rtl="0" algn="l">
              <a:spcBef>
                <a:spcPts val="400"/>
              </a:spcBef>
              <a:spcAft>
                <a:spcPts val="0"/>
              </a:spcAft>
              <a:buClr>
                <a:srgbClr val="414141"/>
              </a:buClr>
              <a:buFont typeface="Noto Symbol"/>
              <a:buChar char="■"/>
              <a:defRPr/>
            </a:lvl5pPr>
            <a:lvl6pPr indent="-121920" marL="2103120" marR="0" rtl="0" algn="l">
              <a:spcBef>
                <a:spcPts val="360"/>
              </a:spcBef>
              <a:buClr>
                <a:schemeClr val="accent1"/>
              </a:buClr>
              <a:buFont typeface="Noto Symbol"/>
              <a:buChar char="▪"/>
              <a:defRPr/>
            </a:lvl6pPr>
            <a:lvl7pPr indent="-116839" marL="2377440" marR="0" rtl="0" algn="l">
              <a:spcBef>
                <a:spcPts val="360"/>
              </a:spcBef>
              <a:buClr>
                <a:schemeClr val="accent2"/>
              </a:buClr>
              <a:buFont typeface="Noto Symbol"/>
              <a:buChar char="▪"/>
              <a:defRPr/>
            </a:lvl7pPr>
            <a:lvl8pPr indent="-124460" marL="2651760" marR="0" rtl="0" algn="l">
              <a:spcBef>
                <a:spcPts val="360"/>
              </a:spcBef>
              <a:buClr>
                <a:schemeClr val="accent3"/>
              </a:buClr>
              <a:buFont typeface="Noto Symbol"/>
              <a:buChar char="▪"/>
              <a:defRPr/>
            </a:lvl8pPr>
            <a:lvl9pPr indent="-119379" marL="2926080" marR="0" rtl="0" algn="l">
              <a:spcBef>
                <a:spcPts val="360"/>
              </a:spcBef>
              <a:buClr>
                <a:schemeClr val="accent4"/>
              </a:buClr>
              <a:buFont typeface="Noto Symbol"/>
              <a:buChar char="▪"/>
              <a:defRPr/>
            </a:lvl9pPr>
          </a:lstStyle>
          <a:p/>
        </p:txBody>
      </p:sp>
      <p:sp>
        <p:nvSpPr>
          <p:cNvPr id="335" name="Shape 335"/>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6" name="Shape 336"/>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7" name="Shape 337"/>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338" name="Shape 338"/>
          <p:cNvPicPr preferRelativeResize="0"/>
          <p:nvPr/>
        </p:nvPicPr>
        <p:blipFill rotWithShape="1">
          <a:blip r:embed="rId1">
            <a:alphaModFix/>
          </a:blip>
          <a:srcRect b="0" l="0" r="0" t="0"/>
          <a:stretch/>
        </p:blipFill>
        <p:spPr>
          <a:xfrm>
            <a:off x="160338" y="873125"/>
            <a:ext cx="8785225" cy="63500"/>
          </a:xfrm>
          <a:prstGeom prst="rect">
            <a:avLst/>
          </a:prstGeom>
          <a:noFill/>
          <a:ln>
            <a:noFill/>
          </a:ln>
        </p:spPr>
      </p:pic>
      <p:pic>
        <p:nvPicPr>
          <p:cNvPr id="339" name="Shape 339"/>
          <p:cNvPicPr preferRelativeResize="0"/>
          <p:nvPr/>
        </p:nvPicPr>
        <p:blipFill rotWithShape="1">
          <a:blip r:embed="rId2">
            <a:alphaModFix/>
          </a:blip>
          <a:srcRect b="0" l="0" r="0" t="0"/>
          <a:stretch/>
        </p:blipFill>
        <p:spPr>
          <a:xfrm>
            <a:off x="-33338" y="6172200"/>
            <a:ext cx="9177337" cy="4524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3"/>
    <p:sldLayoutId id="2147483658" r:id="rId4"/>
    <p:sldLayoutId id="2147483659" r:id="rId5"/>
    <p:sldLayoutId id="2147483660" r:id="rId6"/>
    <p:sldLayoutId id="2147483661" r:id="rId7"/>
    <p:sldLayoutId id="2147483662" r:id="rId8"/>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1" name="Shape 381"/>
        <p:cNvGrpSpPr/>
        <p:nvPr/>
      </p:nvGrpSpPr>
      <p:grpSpPr>
        <a:xfrm>
          <a:off x="0" y="0"/>
          <a:ext cx="0" cy="0"/>
          <a:chOff x="0" y="0"/>
          <a:chExt cx="0" cy="0"/>
        </a:xfrm>
      </p:grpSpPr>
      <p:sp>
        <p:nvSpPr>
          <p:cNvPr id="382" name="Shape 382"/>
          <p:cNvSpPr txBox="1"/>
          <p:nvPr>
            <p:ph type="title"/>
          </p:nvPr>
        </p:nvSpPr>
        <p:spPr>
          <a:xfrm>
            <a:off x="528637" y="114300"/>
            <a:ext cx="8153399" cy="762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383" name="Shape 383"/>
          <p:cNvSpPr txBox="1"/>
          <p:nvPr>
            <p:ph idx="1" type="body"/>
          </p:nvPr>
        </p:nvSpPr>
        <p:spPr>
          <a:xfrm>
            <a:off x="442912" y="1054100"/>
            <a:ext cx="8153399" cy="4525963"/>
          </a:xfrm>
          <a:prstGeom prst="rect">
            <a:avLst/>
          </a:prstGeom>
          <a:noFill/>
          <a:ln>
            <a:noFill/>
          </a:ln>
        </p:spPr>
        <p:txBody>
          <a:bodyPr anchorCtr="0" anchor="t" bIns="91425" lIns="91425" rIns="91425" tIns="91425"/>
          <a:lstStyle>
            <a:lvl1pPr indent="-227648" marL="319088" marR="0" rtl="0" algn="l">
              <a:spcBef>
                <a:spcPts val="700"/>
              </a:spcBef>
              <a:spcAft>
                <a:spcPts val="0"/>
              </a:spcAft>
              <a:buClr>
                <a:schemeClr val="accent2"/>
              </a:buClr>
              <a:buFont typeface="Arial"/>
              <a:buChar char="•"/>
              <a:defRPr/>
            </a:lvl1pPr>
            <a:lvl2pPr indent="-204153" marL="639763" marR="0" rtl="0" algn="l">
              <a:spcBef>
                <a:spcPts val="550"/>
              </a:spcBef>
              <a:spcAft>
                <a:spcPts val="0"/>
              </a:spcAft>
              <a:buClr>
                <a:srgbClr val="C9F1FF"/>
              </a:buClr>
              <a:buFont typeface="Noto Symbol"/>
              <a:buChar char="⬜"/>
              <a:defRPr/>
            </a:lvl2pPr>
            <a:lvl3pPr indent="-161925" marL="914400" marR="0" rtl="0" algn="l">
              <a:spcBef>
                <a:spcPts val="500"/>
              </a:spcBef>
              <a:spcAft>
                <a:spcPts val="0"/>
              </a:spcAft>
              <a:buClr>
                <a:srgbClr val="00AAE6"/>
              </a:buClr>
              <a:buFont typeface="Noto Symbol"/>
              <a:buChar char="■"/>
              <a:defRPr/>
            </a:lvl3pPr>
            <a:lvl4pPr indent="-176212" marL="1371600" marR="0" rtl="0" algn="l">
              <a:spcBef>
                <a:spcPts val="400"/>
              </a:spcBef>
              <a:spcAft>
                <a:spcPts val="0"/>
              </a:spcAft>
              <a:buClr>
                <a:srgbClr val="333399"/>
              </a:buClr>
              <a:buFont typeface="Noto Symbol"/>
              <a:buChar char="■"/>
              <a:defRPr/>
            </a:lvl4pPr>
            <a:lvl5pPr indent="-187325" marL="1828800" marR="0" rtl="0" algn="l">
              <a:spcBef>
                <a:spcPts val="400"/>
              </a:spcBef>
              <a:spcAft>
                <a:spcPts val="0"/>
              </a:spcAft>
              <a:buClr>
                <a:srgbClr val="000000"/>
              </a:buClr>
              <a:buFont typeface="Noto Symbol"/>
              <a:buChar char="■"/>
              <a:defRPr/>
            </a:lvl5pPr>
            <a:lvl6pPr indent="-121920" marL="2103120" marR="0" rtl="0" algn="l">
              <a:spcBef>
                <a:spcPts val="360"/>
              </a:spcBef>
              <a:buClr>
                <a:schemeClr val="accent1"/>
              </a:buClr>
              <a:buFont typeface="Noto Symbol"/>
              <a:buChar char="▪"/>
              <a:defRPr/>
            </a:lvl6pPr>
            <a:lvl7pPr indent="-116839" marL="2377440" marR="0" rtl="0" algn="l">
              <a:spcBef>
                <a:spcPts val="360"/>
              </a:spcBef>
              <a:buClr>
                <a:schemeClr val="accent2"/>
              </a:buClr>
              <a:buFont typeface="Noto Symbol"/>
              <a:buChar char="▪"/>
              <a:defRPr/>
            </a:lvl7pPr>
            <a:lvl8pPr indent="-124460" marL="2651760" marR="0" rtl="0" algn="l">
              <a:spcBef>
                <a:spcPts val="360"/>
              </a:spcBef>
              <a:buClr>
                <a:schemeClr val="accent3"/>
              </a:buClr>
              <a:buFont typeface="Noto Symbol"/>
              <a:buChar char="▪"/>
              <a:defRPr/>
            </a:lvl8pPr>
            <a:lvl9pPr indent="-119379" marL="2926080" marR="0" rtl="0" algn="l">
              <a:spcBef>
                <a:spcPts val="360"/>
              </a:spcBef>
              <a:buClr>
                <a:schemeClr val="accent4"/>
              </a:buClr>
              <a:buFont typeface="Noto Symbol"/>
              <a:buChar char="▪"/>
              <a:defRPr/>
            </a:lvl9pPr>
          </a:lstStyle>
          <a:p/>
        </p:txBody>
      </p:sp>
      <p:sp>
        <p:nvSpPr>
          <p:cNvPr id="384" name="Shape 384"/>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85" name="Shape 385"/>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86" name="Shape 386"/>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pic>
        <p:nvPicPr>
          <p:cNvPr id="387" name="Shape 387"/>
          <p:cNvPicPr preferRelativeResize="0"/>
          <p:nvPr/>
        </p:nvPicPr>
        <p:blipFill rotWithShape="1">
          <a:blip r:embed="rId1">
            <a:alphaModFix/>
          </a:blip>
          <a:srcRect b="0" l="0" r="0" t="0"/>
          <a:stretch/>
        </p:blipFill>
        <p:spPr>
          <a:xfrm>
            <a:off x="160338" y="873125"/>
            <a:ext cx="8785225" cy="63500"/>
          </a:xfrm>
          <a:prstGeom prst="rect">
            <a:avLst/>
          </a:prstGeom>
          <a:noFill/>
          <a:ln>
            <a:noFill/>
          </a:ln>
        </p:spPr>
      </p:pic>
      <p:pic>
        <p:nvPicPr>
          <p:cNvPr id="388" name="Shape 388"/>
          <p:cNvPicPr preferRelativeResize="0"/>
          <p:nvPr/>
        </p:nvPicPr>
        <p:blipFill rotWithShape="1">
          <a:blip r:embed="rId2">
            <a:alphaModFix/>
          </a:blip>
          <a:srcRect b="0" l="0" r="0" t="0"/>
          <a:stretch/>
        </p:blipFill>
        <p:spPr>
          <a:xfrm>
            <a:off x="0" y="5937250"/>
            <a:ext cx="9144000" cy="6524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3"/>
    <p:sldLayoutId id="2147483664" r:id="rId4"/>
    <p:sldLayoutId id="2147483665" r:id="rId5"/>
    <p:sldLayoutId id="2147483666" r:id="rId6"/>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7" name="Shape 417"/>
        <p:cNvGrpSpPr/>
        <p:nvPr/>
      </p:nvGrpSpPr>
      <p:grpSpPr>
        <a:xfrm>
          <a:off x="0" y="0"/>
          <a:ext cx="0" cy="0"/>
          <a:chOff x="0" y="0"/>
          <a:chExt cx="0" cy="0"/>
        </a:xfrm>
      </p:grpSpPr>
      <p:sp>
        <p:nvSpPr>
          <p:cNvPr id="418" name="Shape 418"/>
          <p:cNvSpPr txBox="1"/>
          <p:nvPr>
            <p:ph type="title"/>
          </p:nvPr>
        </p:nvSpPr>
        <p:spPr>
          <a:xfrm>
            <a:off x="528637" y="114300"/>
            <a:ext cx="8153399" cy="762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419" name="Shape 419"/>
          <p:cNvSpPr txBox="1"/>
          <p:nvPr>
            <p:ph idx="1" type="body"/>
          </p:nvPr>
        </p:nvSpPr>
        <p:spPr>
          <a:xfrm>
            <a:off x="442912" y="1054100"/>
            <a:ext cx="8153399" cy="4525963"/>
          </a:xfrm>
          <a:prstGeom prst="rect">
            <a:avLst/>
          </a:prstGeom>
          <a:noFill/>
          <a:ln>
            <a:noFill/>
          </a:ln>
        </p:spPr>
        <p:txBody>
          <a:bodyPr anchorCtr="0" anchor="t" bIns="91425" lIns="91425" rIns="91425" tIns="91425"/>
          <a:lstStyle>
            <a:lvl1pPr indent="-227648" marL="319088" marR="0" rtl="0" algn="l">
              <a:spcBef>
                <a:spcPts val="700"/>
              </a:spcBef>
              <a:spcAft>
                <a:spcPts val="0"/>
              </a:spcAft>
              <a:buClr>
                <a:schemeClr val="accent2"/>
              </a:buClr>
              <a:buFont typeface="Arial"/>
              <a:buChar char="•"/>
              <a:defRPr/>
            </a:lvl1pPr>
            <a:lvl2pPr indent="-204153" marL="639763" marR="0" rtl="0" algn="l">
              <a:spcBef>
                <a:spcPts val="550"/>
              </a:spcBef>
              <a:spcAft>
                <a:spcPts val="0"/>
              </a:spcAft>
              <a:buClr>
                <a:srgbClr val="C9F1FF"/>
              </a:buClr>
              <a:buFont typeface="Noto Symbol"/>
              <a:buChar char="⬜"/>
              <a:defRPr/>
            </a:lvl2pPr>
            <a:lvl3pPr indent="-161925" marL="914400" marR="0" rtl="0" algn="l">
              <a:spcBef>
                <a:spcPts val="500"/>
              </a:spcBef>
              <a:spcAft>
                <a:spcPts val="0"/>
              </a:spcAft>
              <a:buClr>
                <a:srgbClr val="00AAE6"/>
              </a:buClr>
              <a:buFont typeface="Noto Symbol"/>
              <a:buChar char="■"/>
              <a:defRPr/>
            </a:lvl3pPr>
            <a:lvl4pPr indent="-176212" marL="1371600" marR="0" rtl="0" algn="l">
              <a:spcBef>
                <a:spcPts val="400"/>
              </a:spcBef>
              <a:spcAft>
                <a:spcPts val="0"/>
              </a:spcAft>
              <a:buClr>
                <a:srgbClr val="333399"/>
              </a:buClr>
              <a:buFont typeface="Noto Symbol"/>
              <a:buChar char="■"/>
              <a:defRPr/>
            </a:lvl4pPr>
            <a:lvl5pPr indent="-187325" marL="1828800" marR="0" rtl="0" algn="l">
              <a:spcBef>
                <a:spcPts val="400"/>
              </a:spcBef>
              <a:spcAft>
                <a:spcPts val="0"/>
              </a:spcAft>
              <a:buClr>
                <a:srgbClr val="000000"/>
              </a:buClr>
              <a:buFont typeface="Noto Symbol"/>
              <a:buChar char="■"/>
              <a:defRPr/>
            </a:lvl5pPr>
            <a:lvl6pPr indent="-121920" marL="2103120" marR="0" rtl="0" algn="l">
              <a:spcBef>
                <a:spcPts val="360"/>
              </a:spcBef>
              <a:buClr>
                <a:schemeClr val="accent1"/>
              </a:buClr>
              <a:buFont typeface="Noto Symbol"/>
              <a:buChar char="▪"/>
              <a:defRPr/>
            </a:lvl6pPr>
            <a:lvl7pPr indent="-116839" marL="2377440" marR="0" rtl="0" algn="l">
              <a:spcBef>
                <a:spcPts val="360"/>
              </a:spcBef>
              <a:buClr>
                <a:schemeClr val="accent2"/>
              </a:buClr>
              <a:buFont typeface="Noto Symbol"/>
              <a:buChar char="▪"/>
              <a:defRPr/>
            </a:lvl7pPr>
            <a:lvl8pPr indent="-124460" marL="2651760" marR="0" rtl="0" algn="l">
              <a:spcBef>
                <a:spcPts val="360"/>
              </a:spcBef>
              <a:buClr>
                <a:schemeClr val="accent3"/>
              </a:buClr>
              <a:buFont typeface="Noto Symbol"/>
              <a:buChar char="▪"/>
              <a:defRPr/>
            </a:lvl8pPr>
            <a:lvl9pPr indent="-119379" marL="2926080" marR="0" rtl="0" algn="l">
              <a:spcBef>
                <a:spcPts val="360"/>
              </a:spcBef>
              <a:buClr>
                <a:schemeClr val="accent4"/>
              </a:buClr>
              <a:buFont typeface="Noto Symbol"/>
              <a:buChar char="▪"/>
              <a:defRPr/>
            </a:lvl9pPr>
          </a:lstStyle>
          <a:p/>
        </p:txBody>
      </p:sp>
      <p:sp>
        <p:nvSpPr>
          <p:cNvPr id="420" name="Shape 420"/>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21" name="Shape 421"/>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22" name="Shape 422"/>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pic>
        <p:nvPicPr>
          <p:cNvPr id="423" name="Shape 423"/>
          <p:cNvPicPr preferRelativeResize="0"/>
          <p:nvPr/>
        </p:nvPicPr>
        <p:blipFill rotWithShape="1">
          <a:blip r:embed="rId1">
            <a:alphaModFix/>
          </a:blip>
          <a:srcRect b="0" l="0" r="0" t="0"/>
          <a:stretch/>
        </p:blipFill>
        <p:spPr>
          <a:xfrm>
            <a:off x="160338" y="873125"/>
            <a:ext cx="8785225" cy="63500"/>
          </a:xfrm>
          <a:prstGeom prst="rect">
            <a:avLst/>
          </a:prstGeom>
          <a:noFill/>
          <a:ln>
            <a:noFill/>
          </a:ln>
        </p:spPr>
      </p:pic>
      <p:pic>
        <p:nvPicPr>
          <p:cNvPr id="424" name="Shape 424"/>
          <p:cNvPicPr preferRelativeResize="0"/>
          <p:nvPr/>
        </p:nvPicPr>
        <p:blipFill rotWithShape="1">
          <a:blip r:embed="rId2">
            <a:alphaModFix/>
          </a:blip>
          <a:srcRect b="0" l="0" r="0" t="0"/>
          <a:stretch/>
        </p:blipFill>
        <p:spPr>
          <a:xfrm>
            <a:off x="0" y="5937250"/>
            <a:ext cx="9144000" cy="6524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3"/>
    <p:sldLayoutId id="2147483668" r:id="rId4"/>
    <p:sldLayoutId id="2147483669" r:id="rId5"/>
    <p:sldLayoutId id="2147483670" r:id="rId6"/>
    <p:sldLayoutId id="2147483671" r:id="rId7"/>
    <p:sldLayoutId id="2147483672" r:id="rId8"/>
    <p:sldLayoutId id="2147483673" r:id="rId9"/>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2" name="Shape 472"/>
        <p:cNvGrpSpPr/>
        <p:nvPr/>
      </p:nvGrpSpPr>
      <p:grpSpPr>
        <a:xfrm>
          <a:off x="0" y="0"/>
          <a:ext cx="0" cy="0"/>
          <a:chOff x="0" y="0"/>
          <a:chExt cx="0" cy="0"/>
        </a:xfrm>
      </p:grpSpPr>
      <p:sp>
        <p:nvSpPr>
          <p:cNvPr id="473" name="Shape 473"/>
          <p:cNvSpPr txBox="1"/>
          <p:nvPr>
            <p:ph type="title"/>
          </p:nvPr>
        </p:nvSpPr>
        <p:spPr>
          <a:xfrm>
            <a:off x="528637" y="114300"/>
            <a:ext cx="8153399" cy="762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474" name="Shape 474"/>
          <p:cNvSpPr txBox="1"/>
          <p:nvPr>
            <p:ph idx="1" type="body"/>
          </p:nvPr>
        </p:nvSpPr>
        <p:spPr>
          <a:xfrm>
            <a:off x="442912" y="1054100"/>
            <a:ext cx="8153399" cy="4525963"/>
          </a:xfrm>
          <a:prstGeom prst="rect">
            <a:avLst/>
          </a:prstGeom>
          <a:noFill/>
          <a:ln>
            <a:noFill/>
          </a:ln>
        </p:spPr>
        <p:txBody>
          <a:bodyPr anchorCtr="0" anchor="t" bIns="91425" lIns="91425" rIns="91425" tIns="91425"/>
          <a:lstStyle>
            <a:lvl1pPr indent="-227648" marL="319088" marR="0" rtl="0" algn="l">
              <a:spcBef>
                <a:spcPts val="700"/>
              </a:spcBef>
              <a:spcAft>
                <a:spcPts val="0"/>
              </a:spcAft>
              <a:buClr>
                <a:schemeClr val="accent2"/>
              </a:buClr>
              <a:buFont typeface="Arial"/>
              <a:buChar char="•"/>
              <a:defRPr/>
            </a:lvl1pPr>
            <a:lvl2pPr indent="-204153" marL="639763" marR="0" rtl="0" algn="l">
              <a:spcBef>
                <a:spcPts val="550"/>
              </a:spcBef>
              <a:spcAft>
                <a:spcPts val="0"/>
              </a:spcAft>
              <a:buClr>
                <a:srgbClr val="66CCCC"/>
              </a:buClr>
              <a:buFont typeface="Noto Symbol"/>
              <a:buChar char="⬜"/>
              <a:defRPr/>
            </a:lvl2pPr>
            <a:lvl3pPr indent="-161925" marL="914400" marR="0" rtl="0" algn="l">
              <a:spcBef>
                <a:spcPts val="500"/>
              </a:spcBef>
              <a:spcAft>
                <a:spcPts val="0"/>
              </a:spcAft>
              <a:buClr>
                <a:srgbClr val="0099CC"/>
              </a:buClr>
              <a:buFont typeface="Noto Symbol"/>
              <a:buChar char="■"/>
              <a:defRPr/>
            </a:lvl3pPr>
            <a:lvl4pPr indent="-176212" marL="1371600" marR="0" rtl="0" algn="l">
              <a:spcBef>
                <a:spcPts val="400"/>
              </a:spcBef>
              <a:spcAft>
                <a:spcPts val="0"/>
              </a:spcAft>
              <a:buClr>
                <a:srgbClr val="046CB6"/>
              </a:buClr>
              <a:buFont typeface="Noto Symbol"/>
              <a:buChar char="■"/>
              <a:defRPr/>
            </a:lvl4pPr>
            <a:lvl5pPr indent="-187325" marL="1828800" marR="0" rtl="0" algn="l">
              <a:spcBef>
                <a:spcPts val="400"/>
              </a:spcBef>
              <a:spcAft>
                <a:spcPts val="0"/>
              </a:spcAft>
              <a:buClr>
                <a:srgbClr val="414141"/>
              </a:buClr>
              <a:buFont typeface="Noto Symbol"/>
              <a:buChar char="■"/>
              <a:defRPr/>
            </a:lvl5pPr>
            <a:lvl6pPr indent="-121920" marL="2103120" marR="0" rtl="0" algn="l">
              <a:spcBef>
                <a:spcPts val="360"/>
              </a:spcBef>
              <a:buClr>
                <a:schemeClr val="accent1"/>
              </a:buClr>
              <a:buFont typeface="Noto Symbol"/>
              <a:buChar char="▪"/>
              <a:defRPr/>
            </a:lvl6pPr>
            <a:lvl7pPr indent="-116839" marL="2377440" marR="0" rtl="0" algn="l">
              <a:spcBef>
                <a:spcPts val="360"/>
              </a:spcBef>
              <a:buClr>
                <a:schemeClr val="accent2"/>
              </a:buClr>
              <a:buFont typeface="Noto Symbol"/>
              <a:buChar char="▪"/>
              <a:defRPr/>
            </a:lvl7pPr>
            <a:lvl8pPr indent="-124460" marL="2651760" marR="0" rtl="0" algn="l">
              <a:spcBef>
                <a:spcPts val="360"/>
              </a:spcBef>
              <a:buClr>
                <a:schemeClr val="accent3"/>
              </a:buClr>
              <a:buFont typeface="Noto Symbol"/>
              <a:buChar char="▪"/>
              <a:defRPr/>
            </a:lvl8pPr>
            <a:lvl9pPr indent="-119379" marL="2926080" marR="0" rtl="0" algn="l">
              <a:spcBef>
                <a:spcPts val="360"/>
              </a:spcBef>
              <a:buClr>
                <a:schemeClr val="accent4"/>
              </a:buClr>
              <a:buFont typeface="Noto Symbol"/>
              <a:buChar char="▪"/>
              <a:defRPr/>
            </a:lvl9pPr>
          </a:lstStyle>
          <a:p/>
        </p:txBody>
      </p:sp>
      <p:sp>
        <p:nvSpPr>
          <p:cNvPr id="475" name="Shape 475"/>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76" name="Shape 476"/>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77" name="Shape 477"/>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478" name="Shape 478"/>
          <p:cNvPicPr preferRelativeResize="0"/>
          <p:nvPr/>
        </p:nvPicPr>
        <p:blipFill rotWithShape="1">
          <a:blip r:embed="rId1">
            <a:alphaModFix/>
          </a:blip>
          <a:srcRect b="0" l="0" r="0" t="0"/>
          <a:stretch/>
        </p:blipFill>
        <p:spPr>
          <a:xfrm>
            <a:off x="160338" y="873125"/>
            <a:ext cx="8785225" cy="63500"/>
          </a:xfrm>
          <a:prstGeom prst="rect">
            <a:avLst/>
          </a:prstGeom>
          <a:noFill/>
          <a:ln>
            <a:noFill/>
          </a:ln>
        </p:spPr>
      </p:pic>
      <p:pic>
        <p:nvPicPr>
          <p:cNvPr id="479" name="Shape 479"/>
          <p:cNvPicPr preferRelativeResize="0"/>
          <p:nvPr/>
        </p:nvPicPr>
        <p:blipFill rotWithShape="1">
          <a:blip r:embed="rId2">
            <a:alphaModFix/>
          </a:blip>
          <a:srcRect b="0" l="0" r="0" t="0"/>
          <a:stretch/>
        </p:blipFill>
        <p:spPr>
          <a:xfrm>
            <a:off x="-33338" y="6172200"/>
            <a:ext cx="9177337" cy="4524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9" name="Shape 539"/>
        <p:cNvGrpSpPr/>
        <p:nvPr/>
      </p:nvGrpSpPr>
      <p:grpSpPr>
        <a:xfrm>
          <a:off x="0" y="0"/>
          <a:ext cx="0" cy="0"/>
          <a:chOff x="0" y="0"/>
          <a:chExt cx="0" cy="0"/>
        </a:xfrm>
      </p:grpSpPr>
      <p:sp>
        <p:nvSpPr>
          <p:cNvPr id="540" name="Shape 540"/>
          <p:cNvSpPr txBox="1"/>
          <p:nvPr>
            <p:ph type="title"/>
          </p:nvPr>
        </p:nvSpPr>
        <p:spPr>
          <a:xfrm>
            <a:off x="528637" y="114300"/>
            <a:ext cx="8153399" cy="762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541" name="Shape 541"/>
          <p:cNvSpPr txBox="1"/>
          <p:nvPr>
            <p:ph idx="1" type="body"/>
          </p:nvPr>
        </p:nvSpPr>
        <p:spPr>
          <a:xfrm>
            <a:off x="442912" y="1054100"/>
            <a:ext cx="8153399" cy="4525963"/>
          </a:xfrm>
          <a:prstGeom prst="rect">
            <a:avLst/>
          </a:prstGeom>
          <a:noFill/>
          <a:ln>
            <a:noFill/>
          </a:ln>
        </p:spPr>
        <p:txBody>
          <a:bodyPr anchorCtr="0" anchor="t" bIns="91425" lIns="91425" rIns="91425" tIns="91425"/>
          <a:lstStyle>
            <a:lvl1pPr indent="-227648" marL="319088" marR="0" rtl="0" algn="l">
              <a:spcBef>
                <a:spcPts val="700"/>
              </a:spcBef>
              <a:spcAft>
                <a:spcPts val="0"/>
              </a:spcAft>
              <a:buClr>
                <a:schemeClr val="accent2"/>
              </a:buClr>
              <a:buFont typeface="Arial"/>
              <a:buChar char="•"/>
              <a:defRPr/>
            </a:lvl1pPr>
            <a:lvl2pPr indent="-204153" marL="639763" marR="0" rtl="0" algn="l">
              <a:spcBef>
                <a:spcPts val="550"/>
              </a:spcBef>
              <a:spcAft>
                <a:spcPts val="0"/>
              </a:spcAft>
              <a:buClr>
                <a:srgbClr val="66CCCC"/>
              </a:buClr>
              <a:buFont typeface="Noto Symbol"/>
              <a:buChar char="⬜"/>
              <a:defRPr/>
            </a:lvl2pPr>
            <a:lvl3pPr indent="-161925" marL="914400" marR="0" rtl="0" algn="l">
              <a:spcBef>
                <a:spcPts val="500"/>
              </a:spcBef>
              <a:spcAft>
                <a:spcPts val="0"/>
              </a:spcAft>
              <a:buClr>
                <a:srgbClr val="0099CC"/>
              </a:buClr>
              <a:buFont typeface="Noto Symbol"/>
              <a:buChar char="■"/>
              <a:defRPr/>
            </a:lvl3pPr>
            <a:lvl4pPr indent="-176212" marL="1371600" marR="0" rtl="0" algn="l">
              <a:spcBef>
                <a:spcPts val="400"/>
              </a:spcBef>
              <a:spcAft>
                <a:spcPts val="0"/>
              </a:spcAft>
              <a:buClr>
                <a:srgbClr val="046CB6"/>
              </a:buClr>
              <a:buFont typeface="Noto Symbol"/>
              <a:buChar char="■"/>
              <a:defRPr/>
            </a:lvl4pPr>
            <a:lvl5pPr indent="-187325" marL="1828800" marR="0" rtl="0" algn="l">
              <a:spcBef>
                <a:spcPts val="400"/>
              </a:spcBef>
              <a:spcAft>
                <a:spcPts val="0"/>
              </a:spcAft>
              <a:buClr>
                <a:srgbClr val="414141"/>
              </a:buClr>
              <a:buFont typeface="Noto Symbol"/>
              <a:buChar char="■"/>
              <a:defRPr/>
            </a:lvl5pPr>
            <a:lvl6pPr indent="-121920" marL="2103120" marR="0" rtl="0" algn="l">
              <a:spcBef>
                <a:spcPts val="360"/>
              </a:spcBef>
              <a:buClr>
                <a:schemeClr val="accent1"/>
              </a:buClr>
              <a:buFont typeface="Noto Symbol"/>
              <a:buChar char="▪"/>
              <a:defRPr/>
            </a:lvl6pPr>
            <a:lvl7pPr indent="-116839" marL="2377440" marR="0" rtl="0" algn="l">
              <a:spcBef>
                <a:spcPts val="360"/>
              </a:spcBef>
              <a:buClr>
                <a:schemeClr val="accent2"/>
              </a:buClr>
              <a:buFont typeface="Noto Symbol"/>
              <a:buChar char="▪"/>
              <a:defRPr/>
            </a:lvl7pPr>
            <a:lvl8pPr indent="-124460" marL="2651760" marR="0" rtl="0" algn="l">
              <a:spcBef>
                <a:spcPts val="360"/>
              </a:spcBef>
              <a:buClr>
                <a:schemeClr val="accent3"/>
              </a:buClr>
              <a:buFont typeface="Noto Symbol"/>
              <a:buChar char="▪"/>
              <a:defRPr/>
            </a:lvl8pPr>
            <a:lvl9pPr indent="-119379" marL="2926080" marR="0" rtl="0" algn="l">
              <a:spcBef>
                <a:spcPts val="360"/>
              </a:spcBef>
              <a:buClr>
                <a:schemeClr val="accent4"/>
              </a:buClr>
              <a:buFont typeface="Noto Symbol"/>
              <a:buChar char="▪"/>
              <a:defRPr/>
            </a:lvl9pPr>
          </a:lstStyle>
          <a:p/>
        </p:txBody>
      </p:sp>
      <p:sp>
        <p:nvSpPr>
          <p:cNvPr id="542" name="Shape 542"/>
          <p:cNvSpPr txBox="1"/>
          <p:nvPr>
            <p:ph idx="10" type="dt"/>
          </p:nvPr>
        </p:nvSpPr>
        <p:spPr>
          <a:xfrm>
            <a:off x="233362" y="6577013"/>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43" name="Shape 543"/>
          <p:cNvSpPr txBox="1"/>
          <p:nvPr>
            <p:ph idx="11" type="ftr"/>
          </p:nvPr>
        </p:nvSpPr>
        <p:spPr>
          <a:xfrm>
            <a:off x="1706563" y="6577013"/>
            <a:ext cx="5421311" cy="238124"/>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44" name="Shape 544"/>
          <p:cNvSpPr txBox="1"/>
          <p:nvPr>
            <p:ph idx="12" type="sldNum"/>
          </p:nvPr>
        </p:nvSpPr>
        <p:spPr>
          <a:xfrm>
            <a:off x="8186738" y="6577013"/>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545" name="Shape 545"/>
          <p:cNvPicPr preferRelativeResize="0"/>
          <p:nvPr/>
        </p:nvPicPr>
        <p:blipFill rotWithShape="1">
          <a:blip r:embed="rId1">
            <a:alphaModFix/>
          </a:blip>
          <a:srcRect b="0" l="0" r="0" t="0"/>
          <a:stretch/>
        </p:blipFill>
        <p:spPr>
          <a:xfrm>
            <a:off x="160338" y="873125"/>
            <a:ext cx="8785225" cy="63500"/>
          </a:xfrm>
          <a:prstGeom prst="rect">
            <a:avLst/>
          </a:prstGeom>
          <a:noFill/>
          <a:ln>
            <a:noFill/>
          </a:ln>
        </p:spPr>
      </p:pic>
      <p:pic>
        <p:nvPicPr>
          <p:cNvPr id="546" name="Shape 546"/>
          <p:cNvPicPr preferRelativeResize="0"/>
          <p:nvPr/>
        </p:nvPicPr>
        <p:blipFill rotWithShape="1">
          <a:blip r:embed="rId2">
            <a:alphaModFix/>
          </a:blip>
          <a:srcRect b="0" l="0" r="0" t="0"/>
          <a:stretch/>
        </p:blipFill>
        <p:spPr>
          <a:xfrm>
            <a:off x="-33338" y="6172200"/>
            <a:ext cx="9177337" cy="4524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1" name="Shape 601"/>
        <p:cNvGrpSpPr/>
        <p:nvPr/>
      </p:nvGrpSpPr>
      <p:grpSpPr>
        <a:xfrm>
          <a:off x="0" y="0"/>
          <a:ext cx="0" cy="0"/>
          <a:chOff x="0" y="0"/>
          <a:chExt cx="0" cy="0"/>
        </a:xfrm>
      </p:grpSpPr>
      <p:sp>
        <p:nvSpPr>
          <p:cNvPr id="602" name="Shape 602"/>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603" name="Shape 603"/>
          <p:cNvSpPr txBox="1"/>
          <p:nvPr>
            <p:ph idx="1" type="body"/>
          </p:nvPr>
        </p:nvSpPr>
        <p:spPr>
          <a:xfrm>
            <a:off x="612775" y="1600200"/>
            <a:ext cx="8153399" cy="4525963"/>
          </a:xfrm>
          <a:prstGeom prst="rect">
            <a:avLst/>
          </a:prstGeom>
          <a:noFill/>
          <a:ln>
            <a:noFill/>
          </a:ln>
        </p:spPr>
        <p:txBody>
          <a:bodyPr anchorCtr="0" anchor="t" bIns="91425" lIns="91425" rIns="91425" tIns="91425"/>
          <a:lstStyle>
            <a:lvl1pPr indent="-212408" marL="319088" marR="0" rtl="0" algn="l">
              <a:spcBef>
                <a:spcPts val="700"/>
              </a:spcBef>
              <a:spcAft>
                <a:spcPts val="0"/>
              </a:spcAft>
              <a:buClr>
                <a:schemeClr val="accent2"/>
              </a:buClr>
              <a:buFont typeface="Noto Symbol"/>
              <a:buChar char="◻"/>
              <a:defRPr/>
            </a:lvl1pPr>
            <a:lvl2pPr indent="-177482" marL="639763" marR="0" rtl="0" algn="l">
              <a:spcBef>
                <a:spcPts val="550"/>
              </a:spcBef>
              <a:spcAft>
                <a:spcPts val="0"/>
              </a:spcAft>
              <a:buClr>
                <a:schemeClr val="accent1"/>
              </a:buClr>
              <a:buFont typeface="Noto Symbol"/>
              <a:buChar char="⬜"/>
              <a:defRPr/>
            </a:lvl2pPr>
            <a:lvl3pPr indent="-133350" marL="914400" marR="0" rtl="0" algn="l">
              <a:spcBef>
                <a:spcPts val="500"/>
              </a:spcBef>
              <a:spcAft>
                <a:spcPts val="0"/>
              </a:spcAft>
              <a:buClr>
                <a:schemeClr val="accent2"/>
              </a:buClr>
              <a:buFont typeface="Noto Symbol"/>
              <a:buChar char="■"/>
              <a:defRPr/>
            </a:lvl3pPr>
            <a:lvl4pPr indent="-142875" marL="1371600" marR="0" rtl="0" algn="l">
              <a:spcBef>
                <a:spcPts val="400"/>
              </a:spcBef>
              <a:spcAft>
                <a:spcPts val="0"/>
              </a:spcAft>
              <a:buClr>
                <a:srgbClr val="A5AB81"/>
              </a:buClr>
              <a:buFont typeface="Noto Symbol"/>
              <a:buChar char="■"/>
              <a:defRPr/>
            </a:lvl4pPr>
            <a:lvl5pPr indent="-154304" marL="1828800" marR="0" rtl="0" algn="l">
              <a:spcBef>
                <a:spcPts val="400"/>
              </a:spcBef>
              <a:spcAft>
                <a:spcPts val="0"/>
              </a:spcAft>
              <a:buClr>
                <a:srgbClr val="D8B25C"/>
              </a:buClr>
              <a:buFont typeface="Noto Symbol"/>
              <a:buChar char="■"/>
              <a:defRPr/>
            </a:lvl5pPr>
            <a:lvl6pPr indent="-121920" marL="2103120" marR="0" rtl="0" algn="l">
              <a:spcBef>
                <a:spcPts val="360"/>
              </a:spcBef>
              <a:buClr>
                <a:schemeClr val="accent1"/>
              </a:buClr>
              <a:buFont typeface="Noto Symbol"/>
              <a:buChar char="▪"/>
              <a:defRPr/>
            </a:lvl6pPr>
            <a:lvl7pPr indent="-116839" marL="2377440" marR="0" rtl="0" algn="l">
              <a:spcBef>
                <a:spcPts val="360"/>
              </a:spcBef>
              <a:buClr>
                <a:schemeClr val="accent2"/>
              </a:buClr>
              <a:buFont typeface="Noto Symbol"/>
              <a:buChar char="▪"/>
              <a:defRPr/>
            </a:lvl7pPr>
            <a:lvl8pPr indent="-124460" marL="2651760" marR="0" rtl="0" algn="l">
              <a:spcBef>
                <a:spcPts val="360"/>
              </a:spcBef>
              <a:buClr>
                <a:schemeClr val="accent3"/>
              </a:buClr>
              <a:buFont typeface="Noto Symbol"/>
              <a:buChar char="▪"/>
              <a:defRPr/>
            </a:lvl8pPr>
            <a:lvl9pPr indent="-119379" marL="2926080" marR="0" rtl="0" algn="l">
              <a:spcBef>
                <a:spcPts val="360"/>
              </a:spcBef>
              <a:buClr>
                <a:schemeClr val="accent4"/>
              </a:buClr>
              <a:buFont typeface="Noto Symbol"/>
              <a:buChar char="▪"/>
              <a:defRPr/>
            </a:lvl9pPr>
          </a:lstStyle>
          <a:p/>
        </p:txBody>
      </p:sp>
      <p:sp>
        <p:nvSpPr>
          <p:cNvPr id="604" name="Shape 604"/>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5" name="Shape 605"/>
          <p:cNvSpPr txBox="1"/>
          <p:nvPr>
            <p:ph idx="11" type="ftr"/>
          </p:nvPr>
        </p:nvSpPr>
        <p:spPr>
          <a:xfrm>
            <a:off x="609600" y="6248400"/>
            <a:ext cx="5421313" cy="365125"/>
          </a:xfrm>
          <a:prstGeom prst="rect">
            <a:avLst/>
          </a:prstGeom>
          <a:noFill/>
          <a:ln>
            <a:noFill/>
          </a:ln>
        </p:spPr>
        <p:txBody>
          <a:bodyPr anchorCtr="0" anchor="ctr" bIns="91425" lIns="91425" rIns="91425" tIns="91425"/>
          <a:lstStyle>
            <a:lvl1pPr indent="0" marL="0" marR="0" rtl="0" algn="r">
              <a:spcBef>
                <a:spcPts val="0"/>
              </a:spcBef>
              <a:spcAft>
                <a:spcPts val="0"/>
              </a:spcAft>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6" name="Shape 606"/>
          <p:cNvSpPr/>
          <p:nvPr/>
        </p:nvSpPr>
        <p:spPr>
          <a:xfrm>
            <a:off x="0" y="1235075"/>
            <a:ext cx="9144000" cy="319087"/>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rgbClr val="FFFFFF"/>
              </a:solidFill>
              <a:latin typeface="Arial"/>
              <a:ea typeface="Arial"/>
              <a:cs typeface="Arial"/>
              <a:sym typeface="Arial"/>
            </a:endParaRPr>
          </a:p>
        </p:txBody>
      </p:sp>
      <p:sp>
        <p:nvSpPr>
          <p:cNvPr id="607" name="Shape 607"/>
          <p:cNvSpPr/>
          <p:nvPr/>
        </p:nvSpPr>
        <p:spPr>
          <a:xfrm>
            <a:off x="0" y="1279525"/>
            <a:ext cx="533399" cy="228600"/>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rgbClr val="FFFFFF"/>
              </a:solidFill>
              <a:latin typeface="Arial"/>
              <a:ea typeface="Arial"/>
              <a:cs typeface="Arial"/>
              <a:sym typeface="Arial"/>
            </a:endParaRPr>
          </a:p>
        </p:txBody>
      </p:sp>
      <p:sp>
        <p:nvSpPr>
          <p:cNvPr id="608" name="Shape 608"/>
          <p:cNvSpPr/>
          <p:nvPr/>
        </p:nvSpPr>
        <p:spPr>
          <a:xfrm>
            <a:off x="590550" y="1279525"/>
            <a:ext cx="8553450" cy="2286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rgbClr val="FFFFFF"/>
              </a:solidFill>
              <a:latin typeface="Arial"/>
              <a:ea typeface="Arial"/>
              <a:cs typeface="Arial"/>
              <a:sym typeface="Arial"/>
            </a:endParaRPr>
          </a:p>
        </p:txBody>
      </p:sp>
      <p:sp>
        <p:nvSpPr>
          <p:cNvPr id="609" name="Shape 609"/>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1400" u="none" cap="none" strike="noStrike">
                <a:solidFill>
                  <a:srgbClr val="FFFFFF"/>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cfmc.com/events/uc201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06.png"/><Relationship Id="rId4"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ctrTitle"/>
          </p:nvPr>
        </p:nvSpPr>
        <p:spPr>
          <a:xfrm>
            <a:off x="4495800" y="2133600"/>
            <a:ext cx="4495800" cy="23622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lt1"/>
                </a:solidFill>
                <a:latin typeface="Arial"/>
                <a:ea typeface="Arial"/>
                <a:cs typeface="Arial"/>
                <a:sym typeface="Arial"/>
              </a:rPr>
              <a:t>Best Practices for Rotations</a:t>
            </a:r>
            <a:br>
              <a:rPr b="0" baseline="0" i="0" lang="en-US" sz="2400" u="none" cap="none" strike="noStrike">
                <a:solidFill>
                  <a:schemeClr val="lt1"/>
                </a:solidFill>
                <a:latin typeface="Arial"/>
                <a:ea typeface="Arial"/>
                <a:cs typeface="Arial"/>
                <a:sym typeface="Arial"/>
              </a:rPr>
            </a:br>
            <a:br>
              <a:rPr b="0" baseline="0" i="0" lang="en-US" sz="2400" u="none" cap="none" strike="noStrike">
                <a:solidFill>
                  <a:schemeClr val="lt1"/>
                </a:solidFill>
                <a:latin typeface="Arial"/>
                <a:ea typeface="Arial"/>
                <a:cs typeface="Arial"/>
                <a:sym typeface="Arial"/>
              </a:rPr>
            </a:br>
            <a:r>
              <a:rPr b="0" baseline="0" i="0" lang="en-US" sz="2400" u="none" cap="none" strike="noStrike">
                <a:solidFill>
                  <a:schemeClr val="lt1"/>
                </a:solidFill>
                <a:latin typeface="Arial"/>
                <a:ea typeface="Arial"/>
                <a:cs typeface="Arial"/>
                <a:sym typeface="Arial"/>
              </a:rPr>
              <a:t>May 29,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Rotate Seeds	</a:t>
            </a:r>
          </a:p>
        </p:txBody>
      </p:sp>
      <p:sp>
        <p:nvSpPr>
          <p:cNvPr id="164" name="Shape 164"/>
          <p:cNvSpPr txBox="1"/>
          <p:nvPr>
            <p:ph idx="1" type="body"/>
          </p:nvPr>
        </p:nvSpPr>
        <p:spPr>
          <a:xfrm>
            <a:off x="442941" y="1054321"/>
            <a:ext cx="8153399" cy="4525963"/>
          </a:xfrm>
          <a:prstGeom prst="rect">
            <a:avLst/>
          </a:prstGeom>
          <a:noFill/>
          <a:ln>
            <a:noFill/>
          </a:ln>
        </p:spPr>
        <p:txBody>
          <a:bodyPr anchorCtr="0" anchor="t" bIns="45700" lIns="91425" rIns="91425" tIns="45700">
            <a:noAutofit/>
          </a:bodyPr>
          <a:lstStyle/>
          <a:p>
            <a:pPr indent="-319088" lvl="0" marL="319088" marR="0" rtl="0" algn="l">
              <a:spcBef>
                <a:spcPts val="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Rotate seeds are used to rotate items or questions in a specific order</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Random 10-digit value is generated by an algorithm</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Use the value of a specific seed to control the order of rotation</a:t>
            </a:r>
          </a:p>
          <a:p>
            <a:pPr indent="-284163" lvl="1" marL="639763" marR="0" rtl="0" algn="l">
              <a:spcBef>
                <a:spcPts val="550"/>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Never use a seed value over 5,000,000,000</a:t>
            </a:r>
          </a:p>
          <a:p>
            <a:pPr indent="-284163" lvl="1" marL="639763" marR="0" rtl="0" algn="l">
              <a:spcBef>
                <a:spcPts val="550"/>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Good for odd requests where 2 brands can never be displayed together, for example.</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Used to keep the order of rotation for:</a:t>
            </a:r>
          </a:p>
          <a:p>
            <a:pPr indent="-284163" lvl="1" marL="639763" marR="0" rtl="0" algn="l">
              <a:spcBef>
                <a:spcPts val="550"/>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List Items</a:t>
            </a:r>
          </a:p>
          <a:p>
            <a:pPr indent="-284163" lvl="1" marL="639763" marR="0" rtl="0" algn="l">
              <a:spcBef>
                <a:spcPts val="550"/>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Questions</a:t>
            </a:r>
          </a:p>
          <a:p>
            <a:pPr indent="-284163" lvl="1" marL="639763" marR="0" rtl="0" algn="l">
              <a:spcBef>
                <a:spcPts val="550"/>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List Items in the same order as a set of questions</a:t>
            </a:r>
          </a:p>
          <a:p>
            <a:pPr indent="-11113" lvl="1" marL="366713" marR="0" rtl="0" algn="l">
              <a:spcBef>
                <a:spcPts val="550"/>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p:txBody>
      </p:sp>
      <p:sp>
        <p:nvSpPr>
          <p:cNvPr id="165" name="Shape 165"/>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166" name="Shape 166"/>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p:nvPr/>
        </p:nvSpPr>
        <p:spPr>
          <a:xfrm>
            <a:off x="442941" y="5257800"/>
            <a:ext cx="1614458" cy="304799"/>
          </a:xfrm>
          <a:prstGeom prst="roundRect">
            <a:avLst>
              <a:gd fmla="val 16667" name="adj"/>
            </a:avLst>
          </a:prstGeom>
          <a:solidFill>
            <a:srgbClr val="DBE7E4"/>
          </a:solidFill>
          <a:ln cap="flat" cmpd="sng" w="1000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73" name="Shape 173"/>
          <p:cNvSpPr/>
          <p:nvPr/>
        </p:nvSpPr>
        <p:spPr>
          <a:xfrm>
            <a:off x="442941" y="2286000"/>
            <a:ext cx="2300259" cy="533399"/>
          </a:xfrm>
          <a:prstGeom prst="roundRect">
            <a:avLst>
              <a:gd fmla="val 16667" name="adj"/>
            </a:avLst>
          </a:prstGeom>
          <a:solidFill>
            <a:srgbClr val="BBE3F1"/>
          </a:solidFill>
          <a:ln cap="flat" cmpd="sng" w="10000">
            <a:solidFill>
              <a:schemeClr val="accent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74" name="Shape 174"/>
          <p:cNvSpPr/>
          <p:nvPr/>
        </p:nvSpPr>
        <p:spPr>
          <a:xfrm>
            <a:off x="442941" y="1054321"/>
            <a:ext cx="1995459" cy="622077"/>
          </a:xfrm>
          <a:prstGeom prst="roundRect">
            <a:avLst>
              <a:gd fmla="val 16667" name="adj"/>
            </a:avLst>
          </a:prstGeom>
          <a:solidFill>
            <a:schemeClr val="accent4"/>
          </a:solidFill>
          <a:ln cap="flat" cmpd="sng" w="1000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175" name="Shape 175"/>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Simple Rotate Example</a:t>
            </a:r>
          </a:p>
        </p:txBody>
      </p:sp>
      <p:sp>
        <p:nvSpPr>
          <p:cNvPr id="176" name="Shape 176"/>
          <p:cNvSpPr txBox="1"/>
          <p:nvPr>
            <p:ph idx="1" type="body"/>
          </p:nvPr>
        </p:nvSpPr>
        <p:spPr>
          <a:xfrm>
            <a:off x="442941" y="1054321"/>
            <a:ext cx="3824258" cy="50416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 ROTSEED: HIDE</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!VAR,N,10,10 }</a:t>
            </a:r>
            <a:br>
              <a:rPr b="0" baseline="0" i="0" lang="en-US" sz="1600" u="none" cap="none" strike="noStrike">
                <a:solidFill>
                  <a:srgbClr val="262626"/>
                </a:solidFill>
                <a:latin typeface="Arial"/>
                <a:ea typeface="Arial"/>
                <a:cs typeface="Arial"/>
                <a:sym typeface="Arial"/>
              </a:rPr>
            </a:b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 QROT:</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Simple Rotation Example</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!FLD,,10</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chemeClr val="dk1"/>
                </a:solidFill>
                <a:latin typeface="Arial"/>
                <a:ea typeface="Arial"/>
                <a:cs typeface="Arial"/>
                <a:sym typeface="Arial"/>
              </a:rPr>
              <a:t>!ROTATE,S,,ROTSEED</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01 Item 1</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02 Item 2</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03 Item 3</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04 Item 4</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05 Item 5</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06 Item 6</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07 Item 7</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08 Item 8</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09 Item 9</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10 Item 10</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!ENDROTATE  }</a:t>
            </a:r>
          </a:p>
        </p:txBody>
      </p:sp>
      <p:sp>
        <p:nvSpPr>
          <p:cNvPr id="177" name="Shape 177"/>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178" name="Shape 178"/>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179" name="Shape 179"/>
          <p:cNvPicPr preferRelativeResize="0"/>
          <p:nvPr/>
        </p:nvPicPr>
        <p:blipFill rotWithShape="1">
          <a:blip r:embed="rId3">
            <a:alphaModFix/>
          </a:blip>
          <a:srcRect b="0" l="0" r="0" t="0"/>
          <a:stretch/>
        </p:blipFill>
        <p:spPr>
          <a:xfrm>
            <a:off x="4114800" y="1223382"/>
            <a:ext cx="3943900" cy="415348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Nested Rotate Example</a:t>
            </a:r>
          </a:p>
        </p:txBody>
      </p:sp>
      <p:sp>
        <p:nvSpPr>
          <p:cNvPr id="186" name="Shape 186"/>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187" name="Shape 187"/>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
        <p:nvSpPr>
          <p:cNvPr id="188" name="Shape 188"/>
          <p:cNvSpPr/>
          <p:nvPr/>
        </p:nvSpPr>
        <p:spPr>
          <a:xfrm>
            <a:off x="76200" y="1054100"/>
            <a:ext cx="3352799" cy="510909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 QROT:</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Nested Rotation Example</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!FLD,,10</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!ROTATE,S,,ROTSEED1</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!ROTATE,S,,ROTSEED2</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!FIX,1</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 &lt;b&gt;Products&lt;/b&gt;</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01 Product 1</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02 Product 2</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03 Product 3</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04 Product 4</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05 Product 5</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!ENDROTATE</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!ROTATE,S,,ROTSEED2</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!FIX,1</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 &lt;b&gt;Services&lt;/b&gt;</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06 Service 1</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07 Service 2</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08 Service 3</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09 Service 4</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10 Service 5</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!ENDROTATE</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!FIX,3</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98 None of the above</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99 Refused</a:t>
            </a:r>
          </a:p>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!ENDROTATE  </a:t>
            </a:r>
            <a:r>
              <a:rPr b="0" baseline="0" i="0" lang="en-US" sz="1400" u="none" cap="none" strike="noStrike">
                <a:solidFill>
                  <a:schemeClr val="dk1"/>
                </a:solidFill>
                <a:latin typeface="Arial"/>
                <a:ea typeface="Arial"/>
                <a:cs typeface="Arial"/>
                <a:sym typeface="Arial"/>
              </a:rPr>
              <a:t>}</a:t>
            </a:r>
          </a:p>
        </p:txBody>
      </p:sp>
      <p:pic>
        <p:nvPicPr>
          <p:cNvPr id="189" name="Shape 189"/>
          <p:cNvPicPr preferRelativeResize="0"/>
          <p:nvPr/>
        </p:nvPicPr>
        <p:blipFill rotWithShape="1">
          <a:blip r:embed="rId3">
            <a:alphaModFix/>
          </a:blip>
          <a:srcRect b="0" l="0" r="0" t="0"/>
          <a:stretch/>
        </p:blipFill>
        <p:spPr>
          <a:xfrm>
            <a:off x="3365712" y="1054100"/>
            <a:ext cx="5315691" cy="47371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Capture Rotate Order</a:t>
            </a:r>
          </a:p>
        </p:txBody>
      </p:sp>
      <p:sp>
        <p:nvSpPr>
          <p:cNvPr id="196" name="Shape 196"/>
          <p:cNvSpPr txBox="1"/>
          <p:nvPr>
            <p:ph idx="1" type="body"/>
          </p:nvPr>
        </p:nvSpPr>
        <p:spPr>
          <a:xfrm>
            <a:off x="442941" y="1054321"/>
            <a:ext cx="8153399" cy="5117877"/>
          </a:xfrm>
          <a:prstGeom prst="rect">
            <a:avLst/>
          </a:prstGeom>
          <a:noFill/>
          <a:ln>
            <a:noFill/>
          </a:ln>
        </p:spPr>
        <p:txBody>
          <a:bodyPr anchorCtr="0" anchor="t" bIns="45700" lIns="91425" rIns="91425" tIns="45700">
            <a:noAutofit/>
          </a:bodyPr>
          <a:lstStyle/>
          <a:p>
            <a:pPr indent="-319088" lvl="0" marL="319088" marR="0" rtl="0" algn="l">
              <a:spcBef>
                <a:spcPts val="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Rotation order is easily recorded in the data for list items and questions</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{!Recode_Rotate_Order,&lt;label&gt;,[noblow] } captures the order of rotation for FLD items</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{!-Recode_Rotate_Order} turns off the recording</a:t>
            </a:r>
          </a:p>
          <a:p>
            <a:pPr indent="0" lvl="0" marL="0" marR="0" rtl="0" algn="l">
              <a:spcBef>
                <a:spcPts val="700"/>
              </a:spcBef>
              <a:spcAft>
                <a:spcPts val="0"/>
              </a:spcAft>
              <a:buClr>
                <a:schemeClr val="accent2"/>
              </a:buClr>
              <a:buFont typeface="Arial"/>
              <a:buNone/>
            </a:pPr>
            <a:r>
              <a:t/>
            </a:r>
            <a:endParaRPr b="0" baseline="0" i="0" sz="2400" u="none" cap="none" strike="noStrike">
              <a:solidFill>
                <a:srgbClr val="262626"/>
              </a:solidFill>
              <a:latin typeface="Arial"/>
              <a:ea typeface="Arial"/>
              <a:cs typeface="Arial"/>
              <a:sym typeface="Arial"/>
            </a:endParaRP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{!Rotate_Order,&lt;label&gt;,[asked,noblow] } captures the order of rotation for questions </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{!-Rotate_Order} turns off the recording</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Capturing rotate order using Survent is comparable to capturing the order of mention using Javascript</a:t>
            </a:r>
          </a:p>
        </p:txBody>
      </p:sp>
      <p:sp>
        <p:nvSpPr>
          <p:cNvPr id="197" name="Shape 197"/>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198" name="Shape 198"/>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Capture rotation order in the data</a:t>
            </a:r>
          </a:p>
        </p:txBody>
      </p:sp>
      <p:sp>
        <p:nvSpPr>
          <p:cNvPr id="205" name="Shape 205"/>
          <p:cNvSpPr txBox="1"/>
          <p:nvPr>
            <p:ph idx="11" type="ftr"/>
          </p:nvPr>
        </p:nvSpPr>
        <p:spPr>
          <a:xfrm>
            <a:off x="2190750" y="6505575"/>
            <a:ext cx="4825999" cy="36512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206" name="Shape 206"/>
          <p:cNvSpPr txBox="1"/>
          <p:nvPr>
            <p:ph idx="12" type="sldNum"/>
          </p:nvPr>
        </p:nvSpPr>
        <p:spPr>
          <a:xfrm>
            <a:off x="7942263" y="6505575"/>
            <a:ext cx="744537"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207" name="Shape 207"/>
          <p:cNvPicPr preferRelativeResize="0"/>
          <p:nvPr/>
        </p:nvPicPr>
        <p:blipFill rotWithShape="1">
          <a:blip r:embed="rId3">
            <a:alphaModFix/>
          </a:blip>
          <a:srcRect b="0" l="0" r="0" t="0"/>
          <a:stretch/>
        </p:blipFill>
        <p:spPr>
          <a:xfrm>
            <a:off x="405623" y="1008771"/>
            <a:ext cx="8268854" cy="2438740"/>
          </a:xfrm>
          <a:prstGeom prst="rect">
            <a:avLst/>
          </a:prstGeom>
          <a:noFill/>
          <a:ln>
            <a:noFill/>
          </a:ln>
        </p:spPr>
      </p:pic>
      <p:pic>
        <p:nvPicPr>
          <p:cNvPr id="208" name="Shape 208"/>
          <p:cNvPicPr preferRelativeResize="0"/>
          <p:nvPr/>
        </p:nvPicPr>
        <p:blipFill rotWithShape="1">
          <a:blip r:embed="rId4">
            <a:alphaModFix/>
          </a:blip>
          <a:srcRect b="0" l="0" r="0" t="0"/>
          <a:stretch/>
        </p:blipFill>
        <p:spPr>
          <a:xfrm>
            <a:off x="384841" y="3934251"/>
            <a:ext cx="8383169" cy="2000528"/>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527050" y="-10295"/>
            <a:ext cx="8153399" cy="88776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Rotating Grids</a:t>
            </a:r>
          </a:p>
        </p:txBody>
      </p:sp>
      <p:sp>
        <p:nvSpPr>
          <p:cNvPr id="215" name="Shape 215"/>
          <p:cNvSpPr txBox="1"/>
          <p:nvPr>
            <p:ph idx="11" type="ftr"/>
          </p:nvPr>
        </p:nvSpPr>
        <p:spPr>
          <a:xfrm>
            <a:off x="2190750" y="6505575"/>
            <a:ext cx="4825999" cy="36512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216" name="Shape 216"/>
          <p:cNvSpPr txBox="1"/>
          <p:nvPr>
            <p:ph idx="12" type="sldNum"/>
          </p:nvPr>
        </p:nvSpPr>
        <p:spPr>
          <a:xfrm>
            <a:off x="7942263" y="6505575"/>
            <a:ext cx="744537"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
        <p:nvSpPr>
          <p:cNvPr id="217" name="Shape 217"/>
          <p:cNvSpPr/>
          <p:nvPr/>
        </p:nvSpPr>
        <p:spPr>
          <a:xfrm>
            <a:off x="968851" y="1099320"/>
            <a:ext cx="2443794" cy="1295400"/>
          </a:xfrm>
          <a:prstGeom prst="flowChartProcess">
            <a:avLst/>
          </a:prstGeom>
          <a:solidFill>
            <a:schemeClr val="accent3"/>
          </a:solidFill>
          <a:ln cap="flat" cmpd="sng" w="19050">
            <a:solidFill>
              <a:srgbClr val="21709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1800" u="none" cap="none" strike="noStrike">
                <a:solidFill>
                  <a:schemeClr val="lt1"/>
                </a:solidFill>
                <a:latin typeface="Arial"/>
                <a:ea typeface="Arial"/>
                <a:cs typeface="Arial"/>
                <a:sym typeface="Arial"/>
              </a:rPr>
              <a:t>Create a hidden question to control which grid is chosen</a:t>
            </a:r>
          </a:p>
        </p:txBody>
      </p:sp>
      <p:sp>
        <p:nvSpPr>
          <p:cNvPr id="218" name="Shape 218"/>
          <p:cNvSpPr/>
          <p:nvPr/>
        </p:nvSpPr>
        <p:spPr>
          <a:xfrm>
            <a:off x="4603750" y="1012830"/>
            <a:ext cx="2514600" cy="1295400"/>
          </a:xfrm>
          <a:prstGeom prst="flowChartDecision">
            <a:avLst/>
          </a:prstGeom>
          <a:solidFill>
            <a:schemeClr val="accent4"/>
          </a:solidFill>
          <a:ln cap="flat" cmpd="sng" w="19050">
            <a:solidFill>
              <a:srgbClr val="4A959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1800" u="none" cap="none" strike="noStrike">
                <a:solidFill>
                  <a:schemeClr val="lt1"/>
                </a:solidFill>
                <a:latin typeface="Arial"/>
                <a:ea typeface="Arial"/>
                <a:cs typeface="Arial"/>
                <a:sym typeface="Arial"/>
              </a:rPr>
              <a:t>Randomly rotate the # of grids </a:t>
            </a:r>
          </a:p>
        </p:txBody>
      </p:sp>
      <p:sp>
        <p:nvSpPr>
          <p:cNvPr id="219" name="Shape 219"/>
          <p:cNvSpPr/>
          <p:nvPr/>
        </p:nvSpPr>
        <p:spPr>
          <a:xfrm>
            <a:off x="4806950" y="2833656"/>
            <a:ext cx="2209799" cy="1298509"/>
          </a:xfrm>
          <a:prstGeom prst="flowChartAlternateProcess">
            <a:avLst/>
          </a:prstGeom>
          <a:solidFill>
            <a:srgbClr val="84E0FF"/>
          </a:solidFill>
          <a:ln cap="flat" cmpd="sng" w="19050">
            <a:solidFill>
              <a:srgbClr val="6E666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1800" u="none" cap="none" strike="noStrike">
                <a:solidFill>
                  <a:schemeClr val="lt1"/>
                </a:solidFill>
                <a:latin typeface="Arial"/>
                <a:ea typeface="Arial"/>
                <a:cs typeface="Arial"/>
                <a:sym typeface="Arial"/>
              </a:rPr>
              <a:t>Choose a grid that hasn’t been seen  and go to it </a:t>
            </a:r>
          </a:p>
        </p:txBody>
      </p:sp>
      <p:sp>
        <p:nvSpPr>
          <p:cNvPr id="220" name="Shape 220"/>
          <p:cNvSpPr/>
          <p:nvPr/>
        </p:nvSpPr>
        <p:spPr>
          <a:xfrm>
            <a:off x="1355015" y="3123952"/>
            <a:ext cx="2129169" cy="1648452"/>
          </a:xfrm>
          <a:prstGeom prst="flowChartPredefinedProcess">
            <a:avLst/>
          </a:prstGeom>
          <a:solidFill>
            <a:schemeClr val="accent5"/>
          </a:solidFill>
          <a:ln cap="flat" cmpd="sng" w="19050">
            <a:solidFill>
              <a:srgbClr val="5A7A7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1800" u="none" cap="none" strike="noStrike">
                <a:solidFill>
                  <a:schemeClr val="lt1"/>
                </a:solidFill>
                <a:latin typeface="Arial"/>
                <a:ea typeface="Arial"/>
                <a:cs typeface="Arial"/>
                <a:sym typeface="Arial"/>
              </a:rPr>
              <a:t>Ask  Questions Then go back to choose another </a:t>
            </a:r>
          </a:p>
        </p:txBody>
      </p:sp>
      <p:sp>
        <p:nvSpPr>
          <p:cNvPr id="221" name="Shape 221"/>
          <p:cNvSpPr/>
          <p:nvPr/>
        </p:nvSpPr>
        <p:spPr>
          <a:xfrm>
            <a:off x="2743200" y="5029200"/>
            <a:ext cx="3809999" cy="914400"/>
          </a:xfrm>
          <a:prstGeom prst="flowChartTerminator">
            <a:avLst/>
          </a:prstGeom>
          <a:solidFill>
            <a:schemeClr val="accent3"/>
          </a:solidFill>
          <a:ln cap="flat" cmpd="sng" w="19050">
            <a:solidFill>
              <a:srgbClr val="21709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1800" u="none" cap="none" strike="noStrike">
                <a:solidFill>
                  <a:schemeClr val="lt1"/>
                </a:solidFill>
                <a:latin typeface="Arial"/>
                <a:ea typeface="Arial"/>
                <a:cs typeface="Arial"/>
                <a:sym typeface="Arial"/>
              </a:rPr>
              <a:t>End Rotation Process after all Grids have been chosen</a:t>
            </a:r>
          </a:p>
        </p:txBody>
      </p:sp>
      <p:sp>
        <p:nvSpPr>
          <p:cNvPr id="222" name="Shape 222"/>
          <p:cNvSpPr/>
          <p:nvPr/>
        </p:nvSpPr>
        <p:spPr>
          <a:xfrm>
            <a:off x="3401473" y="1125449"/>
            <a:ext cx="1629936" cy="441330"/>
          </a:xfrm>
          <a:prstGeom prst="curvedDownArrow">
            <a:avLst>
              <a:gd fmla="val 25000" name="adj1"/>
              <a:gd fmla="val 50000" name="adj2"/>
              <a:gd fmla="val 25000" name="adj3"/>
            </a:avLst>
          </a:prstGeom>
          <a:solidFill>
            <a:schemeClr val="accent6"/>
          </a:solidFill>
          <a:ln cap="flat" cmpd="sng" w="19050">
            <a:solidFill>
              <a:srgbClr val="2F2F2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23" name="Shape 223"/>
          <p:cNvSpPr/>
          <p:nvPr/>
        </p:nvSpPr>
        <p:spPr>
          <a:xfrm>
            <a:off x="6857999" y="1774498"/>
            <a:ext cx="710191" cy="1773127"/>
          </a:xfrm>
          <a:prstGeom prst="curvedLeftArrow">
            <a:avLst>
              <a:gd fmla="val 25000" name="adj1"/>
              <a:gd fmla="val 50000" name="adj2"/>
              <a:gd fmla="val 25000" name="adj3"/>
            </a:avLst>
          </a:prstGeom>
          <a:solidFill>
            <a:schemeClr val="accent6"/>
          </a:solidFill>
          <a:ln cap="flat" cmpd="sng" w="19050">
            <a:solidFill>
              <a:srgbClr val="2F2F2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24" name="Shape 224"/>
          <p:cNvSpPr/>
          <p:nvPr/>
        </p:nvSpPr>
        <p:spPr>
          <a:xfrm>
            <a:off x="3484185" y="3547626"/>
            <a:ext cx="1322764" cy="584539"/>
          </a:xfrm>
          <a:prstGeom prst="leftArrow">
            <a:avLst>
              <a:gd fmla="val 50000" name="adj1"/>
              <a:gd fmla="val 50000" name="adj2"/>
            </a:avLst>
          </a:prstGeom>
          <a:solidFill>
            <a:schemeClr val="accent6"/>
          </a:solidFill>
          <a:ln cap="flat" cmpd="sng" w="19050">
            <a:solidFill>
              <a:srgbClr val="2F2F2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225" name="Shape 225"/>
          <p:cNvSpPr/>
          <p:nvPr/>
        </p:nvSpPr>
        <p:spPr>
          <a:xfrm>
            <a:off x="2248514" y="4704735"/>
            <a:ext cx="570886" cy="959788"/>
          </a:xfrm>
          <a:prstGeom prst="curvedRightArrow">
            <a:avLst>
              <a:gd fmla="val 25000" name="adj1"/>
              <a:gd fmla="val 45664" name="adj2"/>
              <a:gd fmla="val 25000" name="adj3"/>
            </a:avLst>
          </a:prstGeom>
          <a:solidFill>
            <a:schemeClr val="accent6"/>
          </a:solidFill>
          <a:ln cap="flat" cmpd="sng" w="19050">
            <a:solidFill>
              <a:srgbClr val="2F2F2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26" name="Shape 226"/>
          <p:cNvSpPr/>
          <p:nvPr/>
        </p:nvSpPr>
        <p:spPr>
          <a:xfrm rot="2660712">
            <a:off x="3861342" y="1490893"/>
            <a:ext cx="668721" cy="2009576"/>
          </a:xfrm>
          <a:prstGeom prst="upArrow">
            <a:avLst>
              <a:gd fmla="val 50000" name="adj1"/>
              <a:gd fmla="val 50000" name="adj2"/>
            </a:avLst>
          </a:prstGeom>
          <a:solidFill>
            <a:schemeClr val="accent6"/>
          </a:solidFill>
          <a:ln cap="flat" cmpd="sng" w="19050">
            <a:solidFill>
              <a:srgbClr val="2F2F2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Rotating Grids – Example of Logic (Part 1)</a:t>
            </a:r>
          </a:p>
        </p:txBody>
      </p:sp>
      <p:sp>
        <p:nvSpPr>
          <p:cNvPr id="233" name="Shape 233"/>
          <p:cNvSpPr txBox="1"/>
          <p:nvPr>
            <p:ph idx="1" type="body"/>
          </p:nvPr>
        </p:nvSpPr>
        <p:spPr>
          <a:xfrm>
            <a:off x="442941" y="1054321"/>
            <a:ext cx="8153399" cy="51178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 PREGRIDCHK: !GOTO }</a:t>
            </a:r>
          </a:p>
          <a:p>
            <a:pPr indent="0" lvl="0" marL="0" marR="0" rtl="0" algn="l">
              <a:spcBef>
                <a:spcPts val="700"/>
              </a:spcBef>
              <a:spcAft>
                <a:spcPts val="0"/>
              </a:spcAft>
              <a:buClr>
                <a:schemeClr val="accent2"/>
              </a:buClr>
              <a:buSzPct val="25000"/>
              <a:buFont typeface="Arial"/>
              <a:buNone/>
            </a:pP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 GRIDCHK: HIDE</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!FLD,,3</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1 Q1 Section</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2 Q2 Section</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3 Q3 Section }</a:t>
            </a:r>
          </a:p>
          <a:p>
            <a:pPr indent="0" lvl="0" marL="0" marR="0" rtl="0" algn="l">
              <a:spcBef>
                <a:spcPts val="700"/>
              </a:spcBef>
              <a:spcAft>
                <a:spcPts val="0"/>
              </a:spcAft>
              <a:buClr>
                <a:schemeClr val="accent2"/>
              </a:buClr>
              <a:buSzPct val="25000"/>
              <a:buFont typeface="Arial"/>
              <a:buNone/>
            </a:pP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{!ROTATE,S }</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&gt;REPEAT $A=1,2,3 </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{!IF GRIDCHK(&lt;&gt;$A)</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!GOTO, PREQ$A } </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&gt;ENDREPEAT</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{!ENDROTATE }</a:t>
            </a:r>
          </a:p>
          <a:p>
            <a:pPr indent="0" lvl="0" marL="0" marR="0" rtl="0" algn="l">
              <a:spcBef>
                <a:spcPts val="700"/>
              </a:spcBef>
              <a:spcAft>
                <a:spcPts val="0"/>
              </a:spcAft>
              <a:buClr>
                <a:schemeClr val="accent2"/>
              </a:buClr>
              <a:buSzPct val="25000"/>
              <a:buFont typeface="Arial"/>
              <a:buNone/>
            </a:pP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{!GOTO, ENDGRIDROT }</a:t>
            </a:r>
          </a:p>
          <a:p>
            <a:pPr indent="-227648" lvl="0" marL="319088" marR="0" rtl="0" algn="l">
              <a:spcBef>
                <a:spcPts val="700"/>
              </a:spcBef>
              <a:spcAft>
                <a:spcPts val="0"/>
              </a:spcAft>
              <a:buClr>
                <a:schemeClr val="accent2"/>
              </a:buClr>
              <a:buFont typeface="Arial"/>
              <a:buNone/>
            </a:pPr>
            <a:r>
              <a:t/>
            </a:r>
            <a:endParaRPr b="0" baseline="0" i="0" sz="2400" u="none" cap="none" strike="noStrike">
              <a:solidFill>
                <a:srgbClr val="262626"/>
              </a:solidFill>
              <a:latin typeface="Arial"/>
              <a:ea typeface="Arial"/>
              <a:cs typeface="Arial"/>
              <a:sym typeface="Arial"/>
            </a:endParaRPr>
          </a:p>
        </p:txBody>
      </p:sp>
      <p:sp>
        <p:nvSpPr>
          <p:cNvPr id="234" name="Shape 234"/>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235" name="Shape 235"/>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
        <p:nvSpPr>
          <p:cNvPr id="236" name="Shape 236"/>
          <p:cNvSpPr/>
          <p:nvPr/>
        </p:nvSpPr>
        <p:spPr>
          <a:xfrm>
            <a:off x="381000" y="990600"/>
            <a:ext cx="6747282" cy="41549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0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baseline="0" i="0" sz="11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Rotating Grids – Example of Logic (Part 2)</a:t>
            </a:r>
          </a:p>
        </p:txBody>
      </p:sp>
      <p:sp>
        <p:nvSpPr>
          <p:cNvPr id="243" name="Shape 243"/>
          <p:cNvSpPr txBox="1"/>
          <p:nvPr>
            <p:ph idx="1" type="body"/>
          </p:nvPr>
        </p:nvSpPr>
        <p:spPr>
          <a:xfrm>
            <a:off x="442941" y="1054321"/>
            <a:ext cx="8153399" cy="519407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&gt;REPEAT $A=1,2,3</a:t>
            </a:r>
          </a:p>
          <a:p>
            <a:pPr indent="0" lvl="0" marL="0" marR="0" rtl="0" algn="l">
              <a:spcBef>
                <a:spcPts val="700"/>
              </a:spcBef>
              <a:spcAft>
                <a:spcPts val="0"/>
              </a:spcAft>
              <a:buClr>
                <a:schemeClr val="accent2"/>
              </a:buClr>
              <a:buFont typeface="Arial"/>
              <a:buNone/>
            </a:pPr>
            <a:r>
              <a:t/>
            </a:r>
            <a:endParaRPr b="0" baseline="0" i="0" sz="1400" u="none" cap="none" strike="noStrike">
              <a:solidFill>
                <a:srgbClr val="262626"/>
              </a:solidFill>
              <a:latin typeface="Arial"/>
              <a:ea typeface="Arial"/>
              <a:cs typeface="Arial"/>
              <a:sym typeface="Arial"/>
            </a:endParaRP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 PREQ$A: !GOTO }</a:t>
            </a: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 Q$AGRID: !GRID }</a:t>
            </a: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 </a:t>
            </a: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 Q$A:</a:t>
            </a: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Q$A Text</a:t>
            </a: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!FLD</a:t>
            </a: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1 Item 1 }</a:t>
            </a: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 </a:t>
            </a: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{!ENDGRID }</a:t>
            </a: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 </a:t>
            </a: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 Q$AGEN: !GEN,A,GRIDCHK,$A }</a:t>
            </a: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 Q$AGOTO: !GOTO, PREGRIDCHK }</a:t>
            </a:r>
          </a:p>
          <a:p>
            <a:pPr indent="0" lvl="0" marL="0" marR="0" rtl="0" algn="l">
              <a:spcBef>
                <a:spcPts val="700"/>
              </a:spcBef>
              <a:spcAft>
                <a:spcPts val="0"/>
              </a:spcAft>
              <a:buClr>
                <a:schemeClr val="accent2"/>
              </a:buClr>
              <a:buFont typeface="Arial"/>
              <a:buNone/>
            </a:pPr>
            <a:r>
              <a:t/>
            </a:r>
            <a:endParaRPr b="0" baseline="0" i="0" sz="1400" u="none" cap="none" strike="noStrike">
              <a:solidFill>
                <a:srgbClr val="262626"/>
              </a:solidFill>
              <a:latin typeface="Arial"/>
              <a:ea typeface="Arial"/>
              <a:cs typeface="Arial"/>
              <a:sym typeface="Arial"/>
            </a:endParaRP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&gt;ENDREPEAT</a:t>
            </a:r>
          </a:p>
          <a:p>
            <a:pPr indent="0" lvl="0" marL="0" marR="0" rtl="0" algn="l">
              <a:spcBef>
                <a:spcPts val="700"/>
              </a:spcBef>
              <a:spcAft>
                <a:spcPts val="0"/>
              </a:spcAft>
              <a:buClr>
                <a:schemeClr val="accent2"/>
              </a:buClr>
              <a:buSzPct val="25000"/>
              <a:buFont typeface="Arial"/>
              <a:buNone/>
            </a:pPr>
            <a:r>
              <a:rPr b="0" baseline="0" i="0" lang="en-US" sz="1400" u="none" cap="none" strike="noStrike">
                <a:solidFill>
                  <a:srgbClr val="262626"/>
                </a:solidFill>
                <a:latin typeface="Arial"/>
                <a:ea typeface="Arial"/>
                <a:cs typeface="Arial"/>
                <a:sym typeface="Arial"/>
              </a:rPr>
              <a:t>{ ENDGRIDROT: !GOTO }</a:t>
            </a:r>
          </a:p>
          <a:p>
            <a:pPr indent="0" lvl="0" marL="0" marR="0" rtl="0" algn="l">
              <a:spcBef>
                <a:spcPts val="700"/>
              </a:spcBef>
              <a:spcAft>
                <a:spcPts val="0"/>
              </a:spcAft>
              <a:buClr>
                <a:schemeClr val="accent2"/>
              </a:buClr>
              <a:buFont typeface="Arial"/>
              <a:buNone/>
            </a:pPr>
            <a:r>
              <a:t/>
            </a:r>
            <a:endParaRPr b="0" baseline="0" i="0" sz="1400" u="none" cap="none" strike="noStrike">
              <a:solidFill>
                <a:srgbClr val="000000"/>
              </a:solidFill>
              <a:latin typeface="Arial"/>
              <a:ea typeface="Arial"/>
              <a:cs typeface="Arial"/>
              <a:sym typeface="Arial"/>
            </a:endParaRPr>
          </a:p>
          <a:p>
            <a:pPr indent="-227648" lvl="0" marL="319088" marR="0" rtl="0" algn="l">
              <a:spcBef>
                <a:spcPts val="700"/>
              </a:spcBef>
              <a:spcAft>
                <a:spcPts val="0"/>
              </a:spcAft>
              <a:buClr>
                <a:schemeClr val="accent2"/>
              </a:buClr>
              <a:buFont typeface="Arial"/>
              <a:buNone/>
            </a:pPr>
            <a:r>
              <a:t/>
            </a:r>
            <a:endParaRPr b="0" baseline="0" i="0" sz="2400" u="none" cap="none" strike="noStrike">
              <a:solidFill>
                <a:srgbClr val="262626"/>
              </a:solidFill>
              <a:latin typeface="Arial"/>
              <a:ea typeface="Arial"/>
              <a:cs typeface="Arial"/>
              <a:sym typeface="Arial"/>
            </a:endParaRPr>
          </a:p>
        </p:txBody>
      </p:sp>
      <p:sp>
        <p:nvSpPr>
          <p:cNvPr id="244" name="Shape 244"/>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245" name="Shape 245"/>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Rotates with Include/Exclude Options</a:t>
            </a:r>
          </a:p>
        </p:txBody>
      </p:sp>
      <p:sp>
        <p:nvSpPr>
          <p:cNvPr id="252" name="Shape 252"/>
          <p:cNvSpPr txBox="1"/>
          <p:nvPr>
            <p:ph idx="11" type="ftr"/>
          </p:nvPr>
        </p:nvSpPr>
        <p:spPr>
          <a:xfrm>
            <a:off x="2190750" y="6505575"/>
            <a:ext cx="4825999" cy="36512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253" name="Shape 253"/>
          <p:cNvSpPr txBox="1"/>
          <p:nvPr>
            <p:ph idx="12" type="sldNum"/>
          </p:nvPr>
        </p:nvSpPr>
        <p:spPr>
          <a:xfrm>
            <a:off x="7942263" y="6505575"/>
            <a:ext cx="744537"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254" name="Shape 254"/>
          <p:cNvPicPr preferRelativeResize="0"/>
          <p:nvPr/>
        </p:nvPicPr>
        <p:blipFill rotWithShape="1">
          <a:blip r:embed="rId3">
            <a:alphaModFix/>
          </a:blip>
          <a:srcRect b="0" l="0" r="0" t="0"/>
          <a:stretch/>
        </p:blipFill>
        <p:spPr>
          <a:xfrm rot="-969770">
            <a:off x="278299" y="1688356"/>
            <a:ext cx="4619624" cy="1838325"/>
          </a:xfrm>
          <a:prstGeom prst="rect">
            <a:avLst/>
          </a:prstGeom>
          <a:noFill/>
          <a:ln>
            <a:noFill/>
          </a:ln>
        </p:spPr>
      </p:pic>
      <p:graphicFrame>
        <p:nvGraphicFramePr>
          <p:cNvPr id="255" name="Shape 255"/>
          <p:cNvGraphicFramePr/>
          <p:nvPr/>
        </p:nvGraphicFramePr>
        <p:xfrm>
          <a:off x="5257800" y="1397000"/>
          <a:ext cx="3000000" cy="3000000"/>
        </p:xfrm>
        <a:graphic>
          <a:graphicData uri="http://schemas.openxmlformats.org/drawingml/2006/table">
            <a:tbl>
              <a:tblPr bandRow="1" firstRow="1">
                <a:noFill/>
                <a:tableStyleId>{317C7431-C1AA-4AA8-A010-22916796DEA9}</a:tableStyleId>
              </a:tblPr>
              <a:tblGrid>
                <a:gridCol w="3733800"/>
              </a:tblGrid>
              <a:tr h="4546600">
                <a:tc>
                  <a:txBody>
                    <a:bodyPr>
                      <a:noAutofit/>
                    </a:bodyPr>
                    <a:lstStyle/>
                    <a:p>
                      <a:pPr indent="-319088" lvl="0" marL="319088" marR="0" rtl="0" algn="l">
                        <a:lnSpc>
                          <a:spcPct val="100000"/>
                        </a:lnSpc>
                        <a:spcBef>
                          <a:spcPts val="0"/>
                        </a:spcBef>
                        <a:spcAft>
                          <a:spcPts val="0"/>
                        </a:spcAft>
                        <a:buClr>
                          <a:srgbClr val="046CB6"/>
                        </a:buClr>
                        <a:buSzPct val="59999"/>
                        <a:buFont typeface="Arial"/>
                        <a:buChar char="•"/>
                      </a:pPr>
                      <a:r>
                        <a:rPr b="0" baseline="0" i="0" lang="en-US" sz="2400" u="none" cap="none" strike="noStrike">
                          <a:solidFill>
                            <a:srgbClr val="262626"/>
                          </a:solidFill>
                          <a:latin typeface="Arial"/>
                          <a:ea typeface="Arial"/>
                          <a:cs typeface="Arial"/>
                          <a:sym typeface="Arial"/>
                        </a:rPr>
                        <a:t>Always rotate the same number of items</a:t>
                      </a:r>
                    </a:p>
                    <a:p>
                      <a:pPr indent="-319088" lvl="0" marL="319088" marR="0" rtl="0" algn="l">
                        <a:lnSpc>
                          <a:spcPct val="100000"/>
                        </a:lnSpc>
                        <a:spcBef>
                          <a:spcPts val="700"/>
                        </a:spcBef>
                        <a:spcAft>
                          <a:spcPts val="0"/>
                        </a:spcAft>
                        <a:buClr>
                          <a:srgbClr val="046CB6"/>
                        </a:buClr>
                        <a:buSzPct val="59999"/>
                        <a:buFont typeface="Arial"/>
                        <a:buChar char="•"/>
                      </a:pPr>
                      <a:r>
                        <a:rPr b="0" baseline="0" i="0" lang="en-US" sz="2400" u="none" cap="none" strike="noStrike">
                          <a:solidFill>
                            <a:srgbClr val="262626"/>
                          </a:solidFill>
                          <a:latin typeface="Arial"/>
                          <a:ea typeface="Arial"/>
                          <a:cs typeface="Arial"/>
                          <a:sym typeface="Arial"/>
                        </a:rPr>
                        <a:t>Use GOTO statements if necessary as placeholders</a:t>
                      </a:r>
                    </a:p>
                    <a:p>
                      <a:pPr indent="-319088" lvl="0" marL="319088" marR="0" rtl="0" algn="l">
                        <a:lnSpc>
                          <a:spcPct val="100000"/>
                        </a:lnSpc>
                        <a:spcBef>
                          <a:spcPts val="700"/>
                        </a:spcBef>
                        <a:spcAft>
                          <a:spcPts val="0"/>
                        </a:spcAft>
                        <a:buClr>
                          <a:srgbClr val="046CB6"/>
                        </a:buClr>
                        <a:buSzPct val="59999"/>
                        <a:buFont typeface="Arial"/>
                        <a:buChar char="•"/>
                      </a:pPr>
                      <a:r>
                        <a:rPr b="0" baseline="0" i="0" lang="en-US" sz="2400" u="none" cap="none" strike="noStrike">
                          <a:solidFill>
                            <a:srgbClr val="262626"/>
                          </a:solidFill>
                          <a:latin typeface="Arial"/>
                          <a:ea typeface="Arial"/>
                          <a:cs typeface="Arial"/>
                          <a:sym typeface="Arial"/>
                        </a:rPr>
                        <a:t>Rotates will not keep the order of rotation if there is not an exact match of items</a:t>
                      </a:r>
                    </a:p>
                    <a:p>
                      <a:pPr indent="0" lvl="0" marL="0" marR="0" rtl="0" algn="l">
                        <a:spcBef>
                          <a:spcPts val="0"/>
                        </a:spcBef>
                        <a:buNone/>
                      </a:pPr>
                      <a:r>
                        <a:t/>
                      </a:r>
                      <a:endParaRPr baseline="0" sz="1800" u="none" cap="none" strike="noStrike"/>
                    </a:p>
                  </a:txBody>
                  <a:tcPr marT="45725" marB="45725" marR="91450" marL="91450"/>
                </a:tc>
              </a:tr>
            </a:tbl>
          </a:graphicData>
        </a:graphic>
      </p:graphicFrame>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Rotate with Include/Exclude FLD Question</a:t>
            </a:r>
          </a:p>
        </p:txBody>
      </p:sp>
      <p:pic>
        <p:nvPicPr>
          <p:cNvPr id="262" name="Shape 262"/>
          <p:cNvPicPr preferRelativeResize="0"/>
          <p:nvPr>
            <p:ph idx="1" type="body"/>
          </p:nvPr>
        </p:nvPicPr>
        <p:blipFill rotWithShape="1">
          <a:blip r:embed="rId3">
            <a:alphaModFix/>
          </a:blip>
          <a:srcRect b="0" l="0" r="0" t="0"/>
          <a:stretch/>
        </p:blipFill>
        <p:spPr>
          <a:xfrm>
            <a:off x="340925" y="1190812"/>
            <a:ext cx="8153399" cy="2081718"/>
          </a:xfrm>
          <a:prstGeom prst="rect">
            <a:avLst/>
          </a:prstGeom>
          <a:noFill/>
          <a:ln>
            <a:noFill/>
          </a:ln>
        </p:spPr>
      </p:pic>
      <p:sp>
        <p:nvSpPr>
          <p:cNvPr id="263" name="Shape 263"/>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264" name="Shape 264"/>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265" name="Shape 265"/>
          <p:cNvPicPr preferRelativeResize="0"/>
          <p:nvPr/>
        </p:nvPicPr>
        <p:blipFill rotWithShape="1">
          <a:blip r:embed="rId4">
            <a:alphaModFix/>
          </a:blip>
          <a:srcRect b="0" l="0" r="0" t="0"/>
          <a:stretch/>
        </p:blipFill>
        <p:spPr>
          <a:xfrm>
            <a:off x="12290" y="3513335"/>
            <a:ext cx="9144000" cy="1995054"/>
          </a:xfrm>
          <a:prstGeom prst="rect">
            <a:avLst/>
          </a:prstGeom>
          <a:noFill/>
          <a:ln>
            <a:noFill/>
          </a:ln>
        </p:spPr>
      </p:pic>
      <p:sp>
        <p:nvSpPr>
          <p:cNvPr id="266" name="Shape 266"/>
          <p:cNvSpPr/>
          <p:nvPr/>
        </p:nvSpPr>
        <p:spPr>
          <a:xfrm>
            <a:off x="2667000" y="3501805"/>
            <a:ext cx="2743199" cy="1676400"/>
          </a:xfrm>
          <a:prstGeom prst="flowChartPunchedTape">
            <a:avLst/>
          </a:prstGeom>
          <a:solidFill>
            <a:schemeClr val="accent4"/>
          </a:solidFill>
          <a:ln cap="flat" cmpd="dbl" w="4762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1800" u="none" cap="none" strike="noStrike">
                <a:solidFill>
                  <a:schemeClr val="lt1"/>
                </a:solidFill>
                <a:latin typeface="Arial"/>
                <a:ea typeface="Arial"/>
                <a:cs typeface="Arial"/>
                <a:sym typeface="Arial"/>
              </a:rPr>
              <a:t>Keeps rotation while including items mentioned above</a:t>
            </a:r>
          </a:p>
        </p:txBody>
      </p:sp>
      <p:sp>
        <p:nvSpPr>
          <p:cNvPr id="267" name="Shape 267"/>
          <p:cNvSpPr/>
          <p:nvPr/>
        </p:nvSpPr>
        <p:spPr>
          <a:xfrm>
            <a:off x="2895600" y="1524000"/>
            <a:ext cx="1981199" cy="1143000"/>
          </a:xfrm>
          <a:prstGeom prst="flowChartPreparation">
            <a:avLst/>
          </a:prstGeom>
          <a:solidFill>
            <a:schemeClr val="accent5"/>
          </a:solidFill>
          <a:ln cap="flat" cmpd="dbl" w="4762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1800" u="none" cap="none" strike="noStrike">
                <a:solidFill>
                  <a:schemeClr val="lt1"/>
                </a:solidFill>
                <a:latin typeface="Arial"/>
                <a:ea typeface="Arial"/>
                <a:cs typeface="Arial"/>
                <a:sym typeface="Arial"/>
              </a:rPr>
              <a:t>Rotate Order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Best Practices for Rotations</a:t>
            </a:r>
          </a:p>
        </p:txBody>
      </p:sp>
      <p:pic>
        <p:nvPicPr>
          <p:cNvPr id="83" name="Shape 83"/>
          <p:cNvPicPr preferRelativeResize="0"/>
          <p:nvPr>
            <p:ph idx="1" type="body"/>
          </p:nvPr>
        </p:nvPicPr>
        <p:blipFill rotWithShape="1">
          <a:blip r:embed="rId3">
            <a:alphaModFix/>
          </a:blip>
          <a:srcRect b="0" l="0" r="0" t="0"/>
          <a:stretch/>
        </p:blipFill>
        <p:spPr>
          <a:xfrm>
            <a:off x="381000" y="1219200"/>
            <a:ext cx="3759199" cy="2819400"/>
          </a:xfrm>
          <a:prstGeom prst="rect">
            <a:avLst/>
          </a:prstGeom>
          <a:noFill/>
          <a:ln>
            <a:noFill/>
          </a:ln>
        </p:spPr>
      </p:pic>
      <p:sp>
        <p:nvSpPr>
          <p:cNvPr id="84" name="Shape 84"/>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85" name="Shape 85"/>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graphicFrame>
        <p:nvGraphicFramePr>
          <p:cNvPr id="86" name="Shape 86"/>
          <p:cNvGraphicFramePr/>
          <p:nvPr/>
        </p:nvGraphicFramePr>
        <p:xfrm>
          <a:off x="4800600" y="1397000"/>
          <a:ext cx="3000000" cy="3000000"/>
        </p:xfrm>
        <a:graphic>
          <a:graphicData uri="http://schemas.openxmlformats.org/drawingml/2006/table">
            <a:tbl>
              <a:tblPr bandRow="1" firstRow="1">
                <a:noFill/>
                <a:tableStyleId>{332E7B68-17D6-4149-A022-D6D5CADB874B}</a:tableStyleId>
              </a:tblPr>
              <a:tblGrid>
                <a:gridCol w="3653175"/>
              </a:tblGrid>
              <a:tr h="1879600">
                <a:tc>
                  <a:txBody>
                    <a:bodyPr>
                      <a:noAutofit/>
                    </a:bodyPr>
                    <a:lstStyle/>
                    <a:p>
                      <a:pPr indent="0" lvl="0" marL="0" marR="0" rtl="0" algn="l">
                        <a:spcBef>
                          <a:spcPts val="0"/>
                        </a:spcBef>
                        <a:buSzPct val="25000"/>
                        <a:buNone/>
                      </a:pPr>
                      <a:r>
                        <a:rPr baseline="0" lang="en-US" sz="1800" u="none" cap="none" strike="noStrike">
                          <a:solidFill>
                            <a:schemeClr val="dk1"/>
                          </a:solidFill>
                        </a:rPr>
                        <a:t>Lisa Mangone-Jackson</a:t>
                      </a:r>
                    </a:p>
                    <a:p>
                      <a:pPr indent="0" lvl="0" marL="0" marR="0" rtl="0" algn="l">
                        <a:spcBef>
                          <a:spcPts val="0"/>
                        </a:spcBef>
                        <a:buSzPct val="25000"/>
                        <a:buNone/>
                      </a:pPr>
                      <a:r>
                        <a:rPr baseline="0" lang="en-US" sz="1800" u="none" cap="none" strike="noStrike">
                          <a:solidFill>
                            <a:schemeClr val="dk1"/>
                          </a:solidFill>
                        </a:rPr>
                        <a:t>Client Success/Best Practices</a:t>
                      </a:r>
                    </a:p>
                  </a:txBody>
                  <a:tcPr marT="45725" marB="45725" marR="91450" marL="91450">
                    <a:solidFill>
                      <a:schemeClr val="lt1"/>
                    </a:solidFill>
                  </a:tcPr>
                </a:tc>
              </a:tr>
            </a:tbl>
          </a:graphicData>
        </a:graphic>
      </p:graphicFrame>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Why use Qref?</a:t>
            </a:r>
          </a:p>
        </p:txBody>
      </p:sp>
      <p:sp>
        <p:nvSpPr>
          <p:cNvPr id="274" name="Shape 274"/>
          <p:cNvSpPr txBox="1"/>
          <p:nvPr>
            <p:ph idx="1" type="body"/>
          </p:nvPr>
        </p:nvSpPr>
        <p:spPr>
          <a:xfrm>
            <a:off x="442941" y="1054321"/>
            <a:ext cx="8153399" cy="4525963"/>
          </a:xfrm>
          <a:prstGeom prst="rect">
            <a:avLst/>
          </a:prstGeom>
          <a:noFill/>
          <a:ln>
            <a:noFill/>
          </a:ln>
        </p:spPr>
        <p:txBody>
          <a:bodyPr anchorCtr="0" anchor="t" bIns="45700" lIns="91425" rIns="91425" tIns="45700">
            <a:noAutofit/>
          </a:bodyPr>
          <a:lstStyle/>
          <a:p>
            <a:pPr indent="-319088" lvl="0" marL="319088" marR="0" rtl="0" algn="l">
              <a:spcBef>
                <a:spcPts val="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You can rotate a series of questions evenly across multiple grids.  </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When presented, the questions will be displayed evenly across the number of grids defined.</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Using a Qref can get tricky if the questions are skip based as you need to figure out many questions and screens are needed.</a:t>
            </a:r>
          </a:p>
        </p:txBody>
      </p:sp>
      <p:sp>
        <p:nvSpPr>
          <p:cNvPr id="275" name="Shape 275"/>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276" name="Shape 276"/>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Qref Types</a:t>
            </a:r>
          </a:p>
        </p:txBody>
      </p:sp>
      <p:sp>
        <p:nvSpPr>
          <p:cNvPr id="283" name="Shape 283"/>
          <p:cNvSpPr txBox="1"/>
          <p:nvPr>
            <p:ph idx="1" type="body"/>
          </p:nvPr>
        </p:nvSpPr>
        <p:spPr>
          <a:xfrm>
            <a:off x="442941" y="1054321"/>
            <a:ext cx="8153399" cy="50416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2"/>
              </a:buClr>
              <a:buSzPct val="25000"/>
              <a:buFont typeface="Arial"/>
              <a:buNone/>
            </a:pPr>
            <a:r>
              <a:rPr b="0" baseline="0" i="0" lang="en-US" sz="2000" u="none" cap="none" strike="noStrike">
                <a:solidFill>
                  <a:srgbClr val="262626"/>
                </a:solidFill>
                <a:latin typeface="Arial"/>
                <a:ea typeface="Arial"/>
                <a:cs typeface="Arial"/>
                <a:sym typeface="Arial"/>
              </a:rPr>
              <a:t>The syntax for !QREF statements is:  </a:t>
            </a:r>
            <a:r>
              <a:rPr b="1" baseline="0" i="0" lang="en-US" sz="2000" u="none" cap="none" strike="noStrike">
                <a:solidFill>
                  <a:srgbClr val="262626"/>
                </a:solidFill>
                <a:latin typeface="Arial"/>
                <a:ea typeface="Arial"/>
                <a:cs typeface="Arial"/>
                <a:sym typeface="Arial"/>
              </a:rPr>
              <a:t>{!QREF,&lt;type&gt;,&lt;options&gt; }</a:t>
            </a:r>
          </a:p>
          <a:p>
            <a:pPr indent="-319088" lvl="0" marL="319088" marR="0" rtl="0" algn="l">
              <a:spcBef>
                <a:spcPts val="700"/>
              </a:spcBef>
              <a:spcAft>
                <a:spcPts val="0"/>
              </a:spcAft>
              <a:buClr>
                <a:srgbClr val="046CB6"/>
              </a:buClr>
              <a:buSzPct val="60000"/>
              <a:buFont typeface="Arial"/>
              <a:buChar char="•"/>
            </a:pPr>
            <a:r>
              <a:rPr b="0" baseline="0" i="0" lang="en-US" sz="1800" u="none" cap="none" strike="noStrike">
                <a:solidFill>
                  <a:srgbClr val="262626"/>
                </a:solidFill>
                <a:latin typeface="Arial"/>
                <a:ea typeface="Arial"/>
                <a:cs typeface="Arial"/>
                <a:sym typeface="Arial"/>
              </a:rPr>
              <a:t>Qref Types:</a:t>
            </a:r>
          </a:p>
          <a:p>
            <a:pPr indent="-284163" lvl="1" marL="639763" marR="0" rtl="0" algn="l">
              <a:spcBef>
                <a:spcPts val="550"/>
              </a:spcBef>
              <a:spcAft>
                <a:spcPts val="0"/>
              </a:spcAft>
              <a:buClr>
                <a:srgbClr val="046CB6"/>
              </a:buClr>
              <a:buSzPct val="70000"/>
              <a:buFont typeface="Noto Symbol"/>
              <a:buChar char="⬜"/>
            </a:pPr>
            <a:r>
              <a:rPr b="0" baseline="0" i="0" lang="en-US" sz="1800" u="none" cap="none" strike="noStrike">
                <a:solidFill>
                  <a:schemeClr val="dk1"/>
                </a:solidFill>
                <a:latin typeface="Arial"/>
                <a:ea typeface="Arial"/>
                <a:cs typeface="Arial"/>
                <a:sym typeface="Arial"/>
              </a:rPr>
              <a:t>N - To start a !QREF section, specify the number of blocks and questions</a:t>
            </a:r>
          </a:p>
          <a:p>
            <a:pPr indent="-228600" lvl="2" marL="914400" marR="0" rtl="0" algn="l">
              <a:spcBef>
                <a:spcPts val="500"/>
              </a:spcBef>
              <a:spcAft>
                <a:spcPts val="0"/>
              </a:spcAft>
              <a:buClr>
                <a:srgbClr val="046CB6"/>
              </a:buClr>
              <a:buSzPct val="75000"/>
              <a:buFont typeface="Noto Symbol"/>
              <a:buChar char="■"/>
            </a:pPr>
            <a:r>
              <a:rPr b="0" baseline="0" i="0" lang="en-US" sz="1800" u="none" cap="none" strike="noStrike">
                <a:solidFill>
                  <a:schemeClr val="dk1"/>
                </a:solidFill>
                <a:latin typeface="Arial"/>
                <a:ea typeface="Arial"/>
                <a:cs typeface="Arial"/>
                <a:sym typeface="Arial"/>
              </a:rPr>
              <a:t>The maximum number of blocks is 20. </a:t>
            </a:r>
          </a:p>
          <a:p>
            <a:pPr indent="-228600" lvl="2" marL="914400" marR="0" rtl="0" algn="l">
              <a:spcBef>
                <a:spcPts val="500"/>
              </a:spcBef>
              <a:spcAft>
                <a:spcPts val="0"/>
              </a:spcAft>
              <a:buClr>
                <a:srgbClr val="046CB6"/>
              </a:buClr>
              <a:buSzPct val="75000"/>
              <a:buFont typeface="Noto Symbol"/>
              <a:buChar char="■"/>
            </a:pPr>
            <a:r>
              <a:rPr b="0" baseline="0" i="0" lang="en-US" sz="1800" u="none" cap="none" strike="noStrike">
                <a:solidFill>
                  <a:schemeClr val="dk1"/>
                </a:solidFill>
                <a:latin typeface="Arial"/>
                <a:ea typeface="Arial"/>
                <a:cs typeface="Arial"/>
                <a:sym typeface="Arial"/>
              </a:rPr>
              <a:t>The maximum number of questions is 400.</a:t>
            </a:r>
          </a:p>
          <a:p>
            <a:pPr indent="-228600" lvl="2" marL="914400" marR="0" rtl="0" algn="l">
              <a:spcBef>
                <a:spcPts val="500"/>
              </a:spcBef>
              <a:spcAft>
                <a:spcPts val="0"/>
              </a:spcAft>
              <a:buClr>
                <a:srgbClr val="046CB6"/>
              </a:buClr>
              <a:buSzPct val="75000"/>
              <a:buFont typeface="Noto Symbol"/>
              <a:buChar char="■"/>
            </a:pPr>
            <a:r>
              <a:rPr b="1" baseline="0" i="0" lang="en-US" sz="1600" u="none" cap="none" strike="noStrike">
                <a:solidFill>
                  <a:schemeClr val="dk1"/>
                </a:solidFill>
                <a:latin typeface="Arial"/>
                <a:ea typeface="Arial"/>
                <a:cs typeface="Arial"/>
                <a:sym typeface="Arial"/>
              </a:rPr>
              <a:t>{!QREF,N,&lt;number of blocks to display&gt;,&lt;total number of questions&gt;}</a:t>
            </a:r>
          </a:p>
          <a:p>
            <a:pPr indent="-284163" lvl="1" marL="639763" marR="0" rtl="0" algn="l">
              <a:spcBef>
                <a:spcPts val="550"/>
              </a:spcBef>
              <a:spcAft>
                <a:spcPts val="0"/>
              </a:spcAft>
              <a:buClr>
                <a:srgbClr val="046CB6"/>
              </a:buClr>
              <a:buSzPct val="70000"/>
              <a:buFont typeface="Noto Symbol"/>
              <a:buChar char="⬜"/>
            </a:pPr>
            <a:r>
              <a:rPr b="0" baseline="0" i="0" lang="en-US" sz="1800" u="none" cap="none" strike="noStrike">
                <a:solidFill>
                  <a:srgbClr val="000000"/>
                </a:solidFill>
                <a:latin typeface="Arial"/>
                <a:ea typeface="Arial"/>
                <a:cs typeface="Arial"/>
                <a:sym typeface="Arial"/>
              </a:rPr>
              <a:t>P – “Puts” the questions into the QREF Array</a:t>
            </a:r>
          </a:p>
          <a:p>
            <a:pPr indent="-284163" lvl="1" marL="639763" marR="0" rtl="0" algn="l">
              <a:spcBef>
                <a:spcPts val="550"/>
              </a:spcBef>
              <a:spcAft>
                <a:spcPts val="0"/>
              </a:spcAft>
              <a:buClr>
                <a:srgbClr val="046CB6"/>
              </a:buClr>
              <a:buSzPct val="70000"/>
              <a:buFont typeface="Noto Symbol"/>
              <a:buChar char="⬜"/>
            </a:pPr>
            <a:r>
              <a:rPr b="0" baseline="0" i="0" lang="en-US" sz="1800" u="none" cap="none" strike="noStrike">
                <a:solidFill>
                  <a:schemeClr val="dk1"/>
                </a:solidFill>
                <a:latin typeface="Arial"/>
                <a:ea typeface="Arial"/>
                <a:cs typeface="Arial"/>
                <a:sym typeface="Arial"/>
              </a:rPr>
              <a:t>E - Ends a !QREF block</a:t>
            </a:r>
          </a:p>
          <a:p>
            <a:pPr indent="-228600" lvl="2" marL="914400" marR="0" rtl="0" algn="l">
              <a:spcBef>
                <a:spcPts val="500"/>
              </a:spcBef>
              <a:spcAft>
                <a:spcPts val="0"/>
              </a:spcAft>
              <a:buClr>
                <a:srgbClr val="046CB6"/>
              </a:buClr>
              <a:buSzPct val="75000"/>
              <a:buFont typeface="Noto Symbol"/>
              <a:buChar char="■"/>
            </a:pPr>
            <a:r>
              <a:rPr b="0" baseline="0" i="0" lang="en-US" sz="1800" u="none" cap="none" strike="noStrike">
                <a:solidFill>
                  <a:schemeClr val="dk1"/>
                </a:solidFill>
                <a:latin typeface="Arial"/>
                <a:ea typeface="Arial"/>
                <a:cs typeface="Arial"/>
                <a:sym typeface="Arial"/>
              </a:rPr>
              <a:t>Ends the placement of the questions</a:t>
            </a:r>
          </a:p>
          <a:p>
            <a:pPr indent="-284163" lvl="1" marL="639763" marR="0" rtl="0" algn="l">
              <a:spcBef>
                <a:spcPts val="550"/>
              </a:spcBef>
              <a:spcAft>
                <a:spcPts val="0"/>
              </a:spcAft>
              <a:buClr>
                <a:srgbClr val="046CB6"/>
              </a:buClr>
              <a:buSzPct val="70000"/>
              <a:buFont typeface="Noto Symbol"/>
              <a:buChar char="⬜"/>
            </a:pPr>
            <a:r>
              <a:rPr b="0" baseline="0" i="0" lang="en-US" sz="1800" u="none" cap="none" strike="noStrike">
                <a:solidFill>
                  <a:schemeClr val="dk1"/>
                </a:solidFill>
                <a:latin typeface="Arial"/>
                <a:ea typeface="Arial"/>
                <a:cs typeface="Arial"/>
                <a:sym typeface="Arial"/>
              </a:rPr>
              <a:t>G - “Gets” each of the QREF blocks/grids to display on the screen</a:t>
            </a:r>
          </a:p>
          <a:p>
            <a:pPr indent="-228600" lvl="2" marL="914400" marR="0" rtl="0" algn="l">
              <a:spcBef>
                <a:spcPts val="500"/>
              </a:spcBef>
              <a:spcAft>
                <a:spcPts val="0"/>
              </a:spcAft>
              <a:buClr>
                <a:srgbClr val="046CB6"/>
              </a:buClr>
              <a:buSzPct val="75000"/>
              <a:buFont typeface="Noto Symbol"/>
              <a:buChar char="■"/>
            </a:pPr>
            <a:r>
              <a:rPr b="1" baseline="0" i="0" lang="en-US" sz="1800" u="none" cap="none" strike="noStrike">
                <a:solidFill>
                  <a:schemeClr val="dk1"/>
                </a:solidFill>
                <a:latin typeface="Arial"/>
                <a:ea typeface="Arial"/>
                <a:cs typeface="Arial"/>
                <a:sym typeface="Arial"/>
              </a:rPr>
              <a:t>{!QREF,G,&lt;block number&gt;}</a:t>
            </a:r>
          </a:p>
          <a:p>
            <a:pPr indent="-284163" lvl="1" marL="639763" marR="0" rtl="0" algn="l">
              <a:spcBef>
                <a:spcPts val="550"/>
              </a:spcBef>
              <a:spcAft>
                <a:spcPts val="0"/>
              </a:spcAft>
              <a:buClr>
                <a:srgbClr val="046CB6"/>
              </a:buClr>
              <a:buSzPct val="70000"/>
              <a:buFont typeface="Noto Symbol"/>
              <a:buChar char="⬜"/>
            </a:pPr>
            <a:r>
              <a:rPr b="0" baseline="0" i="0" lang="en-US" sz="1800" u="none" cap="none" strike="noStrike">
                <a:solidFill>
                  <a:srgbClr val="000000"/>
                </a:solidFill>
                <a:latin typeface="Arial"/>
                <a:ea typeface="Arial"/>
                <a:cs typeface="Arial"/>
                <a:sym typeface="Arial"/>
              </a:rPr>
              <a:t>C - Clears the current !QREF array</a:t>
            </a:r>
          </a:p>
          <a:p>
            <a:pPr indent="0" lvl="2" marL="685800" marR="0" rtl="0" algn="l">
              <a:spcBef>
                <a:spcPts val="500"/>
              </a:spcBef>
              <a:spcAft>
                <a:spcPts val="0"/>
              </a:spcAft>
              <a:buClr>
                <a:srgbClr val="046CB6"/>
              </a:buClr>
              <a:buFont typeface="Noto Symbol"/>
              <a:buNone/>
            </a:pPr>
            <a:r>
              <a:t/>
            </a:r>
            <a:endParaRPr b="1" baseline="0" i="0" sz="1800" u="none" cap="none" strike="noStrike">
              <a:solidFill>
                <a:schemeClr val="dk1"/>
              </a:solidFill>
              <a:latin typeface="Arial"/>
              <a:ea typeface="Arial"/>
              <a:cs typeface="Arial"/>
              <a:sym typeface="Arial"/>
            </a:endParaRPr>
          </a:p>
        </p:txBody>
      </p:sp>
      <p:sp>
        <p:nvSpPr>
          <p:cNvPr id="284" name="Shape 284"/>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285" name="Shape 285"/>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Qref Example (Part 1)</a:t>
            </a:r>
          </a:p>
        </p:txBody>
      </p:sp>
      <p:sp>
        <p:nvSpPr>
          <p:cNvPr id="292" name="Shape 292"/>
          <p:cNvSpPr txBox="1"/>
          <p:nvPr>
            <p:ph idx="1" type="body"/>
          </p:nvPr>
        </p:nvSpPr>
        <p:spPr>
          <a:xfrm>
            <a:off x="76200" y="876187"/>
            <a:ext cx="8839199" cy="552461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2"/>
              </a:buClr>
              <a:buSzPct val="25000"/>
              <a:buFont typeface="Arial"/>
              <a:buNone/>
            </a:pPr>
            <a:r>
              <a:rPr b="1" baseline="0" i="0" lang="en-US" sz="1600" u="none" cap="none" strike="noStrike">
                <a:solidFill>
                  <a:srgbClr val="262626"/>
                </a:solidFill>
                <a:latin typeface="Arial"/>
                <a:ea typeface="Arial"/>
                <a:cs typeface="Arial"/>
                <a:sym typeface="Arial"/>
              </a:rPr>
              <a:t>{!QREF,N,5,50 } </a:t>
            </a:r>
            <a:r>
              <a:rPr b="0" baseline="0" i="0" lang="en-US" sz="1600" u="none" cap="none" strike="noStrike">
                <a:solidFill>
                  <a:srgbClr val="262626"/>
                </a:solidFill>
                <a:latin typeface="Arial"/>
                <a:ea typeface="Arial"/>
                <a:cs typeface="Arial"/>
                <a:sym typeface="Arial"/>
              </a:rPr>
              <a:t> </a:t>
            </a:r>
          </a:p>
          <a:p>
            <a:pPr indent="0" lvl="0" marL="0" marR="0" rtl="0" algn="l">
              <a:spcBef>
                <a:spcPts val="700"/>
              </a:spcBef>
              <a:spcAft>
                <a:spcPts val="0"/>
              </a:spcAft>
              <a:buClr>
                <a:schemeClr val="accent2"/>
              </a:buClr>
              <a:buSzPct val="25000"/>
              <a:buFont typeface="Arial"/>
              <a:buNone/>
            </a:pPr>
            <a:br>
              <a:rPr b="0" baseline="0" i="0" lang="en-US" sz="1600" u="none" cap="none" strike="noStrike">
                <a:solidFill>
                  <a:srgbClr val="262626"/>
                </a:solidFill>
                <a:latin typeface="Arial"/>
                <a:ea typeface="Arial"/>
                <a:cs typeface="Arial"/>
                <a:sym typeface="Arial"/>
              </a:rPr>
            </a:br>
            <a:r>
              <a:rPr b="1" baseline="0" i="0" lang="en-US" sz="1600" u="none" cap="none" strike="noStrike">
                <a:solidFill>
                  <a:srgbClr val="262626"/>
                </a:solidFill>
                <a:latin typeface="Arial"/>
                <a:ea typeface="Arial"/>
                <a:cs typeface="Arial"/>
                <a:sym typeface="Arial"/>
              </a:rPr>
              <a:t>{!QREF,P } </a:t>
            </a:r>
            <a:r>
              <a:rPr b="0" baseline="0" i="0" lang="en-US" sz="1600" u="none" cap="none" strike="noStrike">
                <a:solidFill>
                  <a:srgbClr val="262626"/>
                </a:solidFill>
                <a:latin typeface="Arial"/>
                <a:ea typeface="Arial"/>
                <a:cs typeface="Arial"/>
                <a:sym typeface="Arial"/>
              </a:rPr>
              <a:t> </a:t>
            </a:r>
          </a:p>
          <a:p>
            <a:pPr indent="0" lvl="0" marL="0" marR="0" rtl="0" algn="l">
              <a:spcBef>
                <a:spcPts val="700"/>
              </a:spcBef>
              <a:spcAft>
                <a:spcPts val="0"/>
              </a:spcAft>
              <a:buClr>
                <a:schemeClr val="accent2"/>
              </a:buClr>
              <a:buSzPct val="25000"/>
              <a:buFont typeface="Arial"/>
              <a:buNone/>
            </a:pP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{!ROTATE,S } </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&gt;REPEAT $A=01,...,50</a:t>
            </a:r>
            <a:br>
              <a:rPr b="0" baseline="0" i="0" lang="en-US" sz="1600" u="none" cap="none" strike="noStrike">
                <a:solidFill>
                  <a:srgbClr val="262626"/>
                </a:solidFill>
                <a:latin typeface="Arial"/>
                <a:ea typeface="Arial"/>
                <a:cs typeface="Arial"/>
                <a:sym typeface="Arial"/>
              </a:rPr>
            </a:b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{ATTRIB$A:</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Attribute $A</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!FLD</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5  Excellent</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4  Very Good</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3  Average</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2  Fair</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1  Poor }</a:t>
            </a:r>
            <a:br>
              <a:rPr b="0" baseline="0" i="0" lang="en-US" sz="1600" u="none" cap="none" strike="noStrike">
                <a:solidFill>
                  <a:srgbClr val="262626"/>
                </a:solidFill>
                <a:latin typeface="Arial"/>
                <a:ea typeface="Arial"/>
                <a:cs typeface="Arial"/>
                <a:sym typeface="Arial"/>
              </a:rPr>
            </a:b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&gt;ENDREPEAT</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{!ENDROTATE }</a:t>
            </a:r>
            <a:br>
              <a:rPr b="0" baseline="0" i="0" lang="en-US" sz="1600" u="none" cap="none" strike="noStrike">
                <a:solidFill>
                  <a:srgbClr val="262626"/>
                </a:solidFill>
                <a:latin typeface="Arial"/>
                <a:ea typeface="Arial"/>
                <a:cs typeface="Arial"/>
                <a:sym typeface="Arial"/>
              </a:rPr>
            </a:br>
            <a:br>
              <a:rPr b="0" baseline="0" i="0" lang="en-US" sz="1600" u="none" cap="none" strike="noStrike">
                <a:solidFill>
                  <a:srgbClr val="262626"/>
                </a:solidFill>
                <a:latin typeface="Arial"/>
                <a:ea typeface="Arial"/>
                <a:cs typeface="Arial"/>
                <a:sym typeface="Arial"/>
              </a:rPr>
            </a:br>
            <a:r>
              <a:rPr b="1" baseline="0" i="0" lang="en-US" sz="1600" u="none" cap="none" strike="noStrike">
                <a:solidFill>
                  <a:srgbClr val="262626"/>
                </a:solidFill>
                <a:latin typeface="Arial"/>
                <a:ea typeface="Arial"/>
                <a:cs typeface="Arial"/>
                <a:sym typeface="Arial"/>
              </a:rPr>
              <a:t>{!QREF,E} </a:t>
            </a:r>
          </a:p>
        </p:txBody>
      </p:sp>
      <p:sp>
        <p:nvSpPr>
          <p:cNvPr id="293" name="Shape 293"/>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294" name="Shape 294"/>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Qref Example (Part 2)</a:t>
            </a:r>
          </a:p>
        </p:txBody>
      </p:sp>
      <p:sp>
        <p:nvSpPr>
          <p:cNvPr id="301" name="Shape 301"/>
          <p:cNvSpPr txBox="1"/>
          <p:nvPr>
            <p:ph idx="1" type="body"/>
          </p:nvPr>
        </p:nvSpPr>
        <p:spPr>
          <a:xfrm>
            <a:off x="442941" y="1219200"/>
            <a:ext cx="8153399" cy="4953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&gt;REPEAT $A=1,...,5 (Number of Screens)</a:t>
            </a:r>
            <a:br>
              <a:rPr b="0" baseline="0" i="0" lang="en-US" sz="1600" u="none" cap="none" strike="noStrike">
                <a:solidFill>
                  <a:srgbClr val="262626"/>
                </a:solidFill>
                <a:latin typeface="Arial"/>
                <a:ea typeface="Arial"/>
                <a:cs typeface="Arial"/>
                <a:sym typeface="Arial"/>
              </a:rPr>
            </a:b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Build your table structure (Headers etc) inside of a Grid</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 </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&gt;REPEAT $B=1,...,10  (Number of Attributes per Screen)</a:t>
            </a:r>
          </a:p>
          <a:p>
            <a:pPr indent="0" lvl="0" marL="0" marR="0" rtl="0" algn="l">
              <a:spcBef>
                <a:spcPts val="700"/>
              </a:spcBef>
              <a:spcAft>
                <a:spcPts val="0"/>
              </a:spcAft>
              <a:buClr>
                <a:schemeClr val="accent2"/>
              </a:buClr>
              <a:buSzPct val="25000"/>
              <a:buFont typeface="Arial"/>
              <a:buNone/>
            </a:pPr>
            <a:r>
              <a:rPr b="1" baseline="0" i="0" lang="en-US" sz="1600" u="none" cap="none" strike="noStrike">
                <a:solidFill>
                  <a:srgbClr val="262626"/>
                </a:solidFill>
                <a:latin typeface="Arial"/>
                <a:ea typeface="Arial"/>
                <a:cs typeface="Arial"/>
                <a:sym typeface="Arial"/>
              </a:rPr>
              <a:t>{ QATTR_$A$B: !QREF,G,$A }</a:t>
            </a: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&gt;ENDREPEAT</a:t>
            </a:r>
          </a:p>
          <a:p>
            <a:pPr indent="0" lvl="0" marL="0" marR="0" rtl="0" algn="l">
              <a:spcBef>
                <a:spcPts val="700"/>
              </a:spcBef>
              <a:spcAft>
                <a:spcPts val="0"/>
              </a:spcAft>
              <a:buClr>
                <a:schemeClr val="accent2"/>
              </a:buClr>
              <a:buFont typeface="Arial"/>
              <a:buNone/>
            </a:pPr>
            <a:r>
              <a:t/>
            </a:r>
            <a:endParaRPr b="0" baseline="0" i="0" sz="1600" u="none" cap="none" strike="noStrike">
              <a:solidFill>
                <a:srgbClr val="262626"/>
              </a:solidFill>
              <a:latin typeface="Arial"/>
              <a:ea typeface="Arial"/>
              <a:cs typeface="Arial"/>
              <a:sym typeface="Arial"/>
            </a:endParaRPr>
          </a:p>
          <a:p>
            <a:pPr indent="0" lvl="0" marL="0" marR="0" rtl="0" algn="l">
              <a:spcBef>
                <a:spcPts val="700"/>
              </a:spcBef>
              <a:spcAft>
                <a:spcPts val="0"/>
              </a:spcAft>
              <a:buClr>
                <a:schemeClr val="accent2"/>
              </a:buClr>
              <a:buSzPct val="25000"/>
              <a:buFont typeface="Arial"/>
              <a:buNone/>
            </a:pPr>
            <a:r>
              <a:rPr b="0" baseline="0" i="0" lang="en-US" sz="1600" u="none" cap="none" strike="noStrike">
                <a:solidFill>
                  <a:srgbClr val="262626"/>
                </a:solidFill>
                <a:latin typeface="Arial"/>
                <a:ea typeface="Arial"/>
                <a:cs typeface="Arial"/>
                <a:sym typeface="Arial"/>
              </a:rPr>
              <a:t>Close your table and End the Grid</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 </a:t>
            </a:r>
            <a:br>
              <a:rPr b="0" baseline="0" i="0" lang="en-US" sz="1600" u="none" cap="none" strike="noStrike">
                <a:solidFill>
                  <a:srgbClr val="262626"/>
                </a:solidFill>
                <a:latin typeface="Arial"/>
                <a:ea typeface="Arial"/>
                <a:cs typeface="Arial"/>
                <a:sym typeface="Arial"/>
              </a:rPr>
            </a:br>
            <a:r>
              <a:rPr b="0" baseline="0" i="0" lang="en-US" sz="1600" u="none" cap="none" strike="noStrike">
                <a:solidFill>
                  <a:srgbClr val="262626"/>
                </a:solidFill>
                <a:latin typeface="Arial"/>
                <a:ea typeface="Arial"/>
                <a:cs typeface="Arial"/>
                <a:sym typeface="Arial"/>
              </a:rPr>
              <a:t>&gt;ENDREPEAT</a:t>
            </a:r>
            <a:br>
              <a:rPr b="0" baseline="0" i="0" lang="en-US" sz="1400" u="none" cap="none" strike="noStrike">
                <a:solidFill>
                  <a:srgbClr val="262626"/>
                </a:solidFill>
                <a:latin typeface="Arial"/>
                <a:ea typeface="Arial"/>
                <a:cs typeface="Arial"/>
                <a:sym typeface="Arial"/>
              </a:rPr>
            </a:br>
            <a:br>
              <a:rPr b="0" baseline="0" i="0" lang="en-US" sz="1400" u="none" cap="none" strike="noStrike">
                <a:solidFill>
                  <a:srgbClr val="262626"/>
                </a:solidFill>
                <a:latin typeface="Arial"/>
                <a:ea typeface="Arial"/>
                <a:cs typeface="Arial"/>
                <a:sym typeface="Arial"/>
              </a:rPr>
            </a:br>
          </a:p>
        </p:txBody>
      </p:sp>
      <p:sp>
        <p:nvSpPr>
          <p:cNvPr id="302" name="Shape 302"/>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303" name="Shape 303"/>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Rotation Odds/Ends</a:t>
            </a:r>
          </a:p>
        </p:txBody>
      </p:sp>
      <p:sp>
        <p:nvSpPr>
          <p:cNvPr id="310" name="Shape 310"/>
          <p:cNvSpPr txBox="1"/>
          <p:nvPr>
            <p:ph idx="1" type="body"/>
          </p:nvPr>
        </p:nvSpPr>
        <p:spPr>
          <a:xfrm>
            <a:off x="442941" y="1054321"/>
            <a:ext cx="8153399" cy="4525963"/>
          </a:xfrm>
          <a:prstGeom prst="rect">
            <a:avLst/>
          </a:prstGeom>
          <a:noFill/>
          <a:ln>
            <a:noFill/>
          </a:ln>
        </p:spPr>
        <p:txBody>
          <a:bodyPr anchorCtr="0" anchor="t" bIns="45700" lIns="91425" rIns="91425" tIns="45700">
            <a:noAutofit/>
          </a:bodyPr>
          <a:lstStyle/>
          <a:p>
            <a:pPr indent="-319088" lvl="0" marL="319088" marR="0" rtl="0" algn="l">
              <a:spcBef>
                <a:spcPts val="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Use Resume_Here before any complex rotations of questions and grids along with Resume_Where_At at the end of the rotation.  </a:t>
            </a:r>
          </a:p>
          <a:p>
            <a:pPr indent="-227648" lvl="0" marL="319088" marR="0" rtl="0" algn="l">
              <a:spcBef>
                <a:spcPts val="700"/>
              </a:spcBef>
              <a:spcAft>
                <a:spcPts val="0"/>
              </a:spcAft>
              <a:buClr>
                <a:schemeClr val="accent2"/>
              </a:buClr>
              <a:buFont typeface="Arial"/>
              <a:buNone/>
            </a:pPr>
            <a:r>
              <a:t/>
            </a:r>
            <a:endParaRPr b="0" baseline="0" i="0" sz="2400" u="none" cap="none" strike="noStrike">
              <a:solidFill>
                <a:srgbClr val="262626"/>
              </a:solidFill>
              <a:latin typeface="Arial"/>
              <a:ea typeface="Arial"/>
              <a:cs typeface="Arial"/>
              <a:sym typeface="Arial"/>
            </a:endParaRP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When running RDG data on a FLD question with the list rotated, you must assign a weight to each part of the rotate options as well as the responses if you are weighting the responses.</a:t>
            </a:r>
          </a:p>
          <a:p>
            <a:pPr indent="-284163" lvl="1" marL="639763" marR="0" rtl="0" algn="l">
              <a:spcBef>
                <a:spcPts val="550"/>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This includes Rotate, Endrotate, Group, Fix, = comment lines</a:t>
            </a:r>
          </a:p>
          <a:p>
            <a:pPr indent="-284163" lvl="1" marL="639763" marR="0" rtl="0" algn="l">
              <a:spcBef>
                <a:spcPts val="550"/>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Give these a weight of 0 as a placeholder</a:t>
            </a:r>
          </a:p>
          <a:p>
            <a:pPr indent="0" lvl="0" marL="0" marR="0" rtl="0" algn="l">
              <a:spcBef>
                <a:spcPts val="700"/>
              </a:spcBef>
              <a:spcAft>
                <a:spcPts val="0"/>
              </a:spcAft>
              <a:buClr>
                <a:schemeClr val="accent2"/>
              </a:buClr>
              <a:buFont typeface="Arial"/>
              <a:buNone/>
            </a:pPr>
            <a:r>
              <a:t/>
            </a:r>
            <a:endParaRPr b="0" baseline="0" i="0" sz="2400" u="none" cap="none" strike="noStrike">
              <a:solidFill>
                <a:srgbClr val="262626"/>
              </a:solidFill>
              <a:latin typeface="Arial"/>
              <a:ea typeface="Arial"/>
              <a:cs typeface="Arial"/>
              <a:sym typeface="Arial"/>
            </a:endParaRPr>
          </a:p>
        </p:txBody>
      </p:sp>
      <p:sp>
        <p:nvSpPr>
          <p:cNvPr id="311" name="Shape 311"/>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312" name="Shape 312"/>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Next Steps/Contact Us</a:t>
            </a:r>
          </a:p>
        </p:txBody>
      </p:sp>
      <p:sp>
        <p:nvSpPr>
          <p:cNvPr id="319" name="Shape 319"/>
          <p:cNvSpPr txBox="1"/>
          <p:nvPr>
            <p:ph idx="1" type="body"/>
          </p:nvPr>
        </p:nvSpPr>
        <p:spPr>
          <a:xfrm>
            <a:off x="442941" y="1054321"/>
            <a:ext cx="8153399" cy="4525963"/>
          </a:xfrm>
          <a:prstGeom prst="rect">
            <a:avLst/>
          </a:prstGeom>
          <a:noFill/>
          <a:ln>
            <a:noFill/>
          </a:ln>
        </p:spPr>
        <p:txBody>
          <a:bodyPr anchorCtr="0" anchor="t" bIns="45700" lIns="91425" rIns="91425" tIns="45700">
            <a:noAutofit/>
          </a:bodyPr>
          <a:lstStyle/>
          <a:p>
            <a:pPr indent="-319088" lvl="0" marL="319088" marR="0" rtl="0" algn="l">
              <a:spcBef>
                <a:spcPts val="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This presentation can be made available upon request</a:t>
            </a:r>
          </a:p>
          <a:p>
            <a:pPr indent="-319088" lvl="0" marL="319088" marR="0" rtl="0" algn="l">
              <a:spcBef>
                <a:spcPts val="13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Further training? Email: </a:t>
            </a:r>
            <a:r>
              <a:rPr b="0" baseline="0" i="0" lang="en-US" sz="2400" u="none" cap="none" strike="noStrike">
                <a:solidFill>
                  <a:srgbClr val="0070C0"/>
                </a:solidFill>
                <a:latin typeface="Arial"/>
                <a:ea typeface="Arial"/>
                <a:cs typeface="Arial"/>
                <a:sym typeface="Arial"/>
              </a:rPr>
              <a:t>lmangone@cfmc.com</a:t>
            </a:r>
          </a:p>
          <a:p>
            <a:pPr indent="-319088" lvl="0" marL="319088" marR="0" rtl="0" algn="l">
              <a:spcBef>
                <a:spcPts val="13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Upcoming events </a:t>
            </a:r>
          </a:p>
          <a:p>
            <a:pPr indent="-284163" lvl="1" marL="639763" marR="0" rtl="0" algn="l">
              <a:spcBef>
                <a:spcPts val="550"/>
              </a:spcBef>
              <a:spcAft>
                <a:spcPts val="0"/>
              </a:spcAft>
              <a:buClr>
                <a:srgbClr val="66CCCC"/>
              </a:buClr>
              <a:buSzPct val="70000"/>
              <a:buFont typeface="Noto Symbol"/>
              <a:buChar char="⬜"/>
            </a:pPr>
            <a:r>
              <a:rPr b="0" baseline="0" i="0" lang="en-US" sz="2000" u="none" cap="none" strike="noStrike">
                <a:solidFill>
                  <a:schemeClr val="dk1"/>
                </a:solidFill>
                <a:latin typeface="Arial"/>
                <a:ea typeface="Arial"/>
                <a:cs typeface="Arial"/>
                <a:sym typeface="Arial"/>
              </a:rPr>
              <a:t>UC </a:t>
            </a:r>
          </a:p>
          <a:p>
            <a:pPr indent="-284163" lvl="1" marL="639763" marR="0" rtl="0" algn="l">
              <a:spcBef>
                <a:spcPts val="550"/>
              </a:spcBef>
              <a:spcAft>
                <a:spcPts val="0"/>
              </a:spcAft>
              <a:buClr>
                <a:srgbClr val="66CCCC"/>
              </a:buClr>
              <a:buSzPct val="70000"/>
              <a:buFont typeface="Noto Symbol"/>
              <a:buChar char="⬜"/>
            </a:pPr>
            <a:r>
              <a:rPr b="0" baseline="0" i="0" lang="en-US" sz="2000" u="sng" cap="none" strike="noStrike">
                <a:solidFill>
                  <a:schemeClr val="hlink"/>
                </a:solidFill>
                <a:latin typeface="Arial"/>
                <a:ea typeface="Arial"/>
                <a:cs typeface="Arial"/>
                <a:sym typeface="Arial"/>
                <a:hlinkClick r:id="rId3"/>
              </a:rPr>
              <a:t>http://www.cfmc.com/events/uc2015/</a:t>
            </a:r>
          </a:p>
          <a:p>
            <a:pPr indent="-284163" lvl="1" marL="639763" marR="0" rtl="0" algn="l">
              <a:spcBef>
                <a:spcPts val="550"/>
              </a:spcBef>
              <a:spcAft>
                <a:spcPts val="0"/>
              </a:spcAft>
              <a:buClr>
                <a:srgbClr val="66CCCC"/>
              </a:buClr>
              <a:buSzPct val="70000"/>
              <a:buFont typeface="Noto Symbol"/>
              <a:buChar char="⬜"/>
            </a:pPr>
            <a:r>
              <a:rPr b="0" baseline="0" i="0" lang="en-US" sz="2000" u="none" cap="none" strike="noStrike">
                <a:solidFill>
                  <a:schemeClr val="dk1"/>
                </a:solidFill>
                <a:latin typeface="Arial"/>
                <a:ea typeface="Arial"/>
                <a:cs typeface="Arial"/>
                <a:sym typeface="Arial"/>
              </a:rPr>
              <a:t>Topics and papers</a:t>
            </a:r>
          </a:p>
          <a:p>
            <a:pPr indent="-284163" lvl="1" marL="639763" marR="0" rtl="0" algn="l">
              <a:spcBef>
                <a:spcPts val="550"/>
              </a:spcBef>
              <a:spcAft>
                <a:spcPts val="0"/>
              </a:spcAft>
              <a:buClr>
                <a:srgbClr val="66CCCC"/>
              </a:buClr>
              <a:buSzPct val="70000"/>
              <a:buFont typeface="Noto Symbol"/>
              <a:buChar char="⬜"/>
            </a:pPr>
            <a:r>
              <a:rPr b="0" baseline="0" i="0" lang="en-US" sz="2000" u="none" cap="none" strike="noStrike">
                <a:solidFill>
                  <a:schemeClr val="dk1"/>
                </a:solidFill>
                <a:latin typeface="Arial"/>
                <a:ea typeface="Arial"/>
                <a:cs typeface="Arial"/>
                <a:sym typeface="Arial"/>
              </a:rPr>
              <a:t>Webinars</a:t>
            </a:r>
          </a:p>
        </p:txBody>
      </p:sp>
      <p:sp>
        <p:nvSpPr>
          <p:cNvPr id="320" name="Shape 320"/>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321" name="Shape 321"/>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ctrTitle"/>
          </p:nvPr>
        </p:nvSpPr>
        <p:spPr>
          <a:xfrm>
            <a:off x="3962401" y="2667000"/>
            <a:ext cx="4419599" cy="1371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br>
              <a:rPr b="0" baseline="0" i="0" lang="en-US" sz="3200" u="none" cap="none" strike="noStrike">
                <a:solidFill>
                  <a:schemeClr val="lt1"/>
                </a:solidFill>
                <a:latin typeface="Arial"/>
                <a:ea typeface="Arial"/>
                <a:cs typeface="Arial"/>
                <a:sym typeface="Arial"/>
              </a:rPr>
            </a:br>
            <a:r>
              <a:rPr b="0" baseline="0" i="0" lang="en-US" sz="4400" u="none" cap="none" strike="noStrike">
                <a:solidFill>
                  <a:schemeClr val="lt1"/>
                </a:solidFill>
                <a:latin typeface="Arial"/>
                <a:ea typeface="Arial"/>
                <a:cs typeface="Arial"/>
                <a:sym typeface="Arial"/>
              </a:rPr>
              <a:t>Q&amp;A</a:t>
            </a:r>
            <a:br>
              <a:rPr b="0" baseline="0" i="0" lang="en-US" sz="3200" u="none" cap="none" strike="noStrike">
                <a:solidFill>
                  <a:schemeClr val="lt1"/>
                </a:solidFill>
                <a:latin typeface="Arial"/>
                <a:ea typeface="Arial"/>
                <a:cs typeface="Arial"/>
                <a:sym typeface="Arial"/>
              </a:rPr>
            </a:b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What will we talk about?</a:t>
            </a:r>
          </a:p>
        </p:txBody>
      </p:sp>
      <p:sp>
        <p:nvSpPr>
          <p:cNvPr id="93" name="Shape 93"/>
          <p:cNvSpPr txBox="1"/>
          <p:nvPr>
            <p:ph idx="11" type="ftr"/>
          </p:nvPr>
        </p:nvSpPr>
        <p:spPr>
          <a:xfrm>
            <a:off x="2806700" y="6487769"/>
            <a:ext cx="3892550"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000000"/>
                </a:solidFill>
                <a:latin typeface="Arial"/>
                <a:ea typeface="Arial"/>
                <a:cs typeface="Arial"/>
                <a:sym typeface="Arial"/>
              </a:rPr>
              <a:t>© Copyright 2014 CFMC |  All rights reserved. CONFIDENTIAL</a:t>
            </a:r>
          </a:p>
        </p:txBody>
      </p:sp>
      <p:sp>
        <p:nvSpPr>
          <p:cNvPr id="94" name="Shape 94"/>
          <p:cNvSpPr txBox="1"/>
          <p:nvPr>
            <p:ph idx="12" type="sldNum"/>
          </p:nvPr>
        </p:nvSpPr>
        <p:spPr>
          <a:xfrm>
            <a:off x="7899400" y="6487769"/>
            <a:ext cx="7874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
        <p:nvSpPr>
          <p:cNvPr id="95" name="Shape 95"/>
          <p:cNvSpPr txBox="1"/>
          <p:nvPr>
            <p:ph idx="1" type="body"/>
          </p:nvPr>
        </p:nvSpPr>
        <p:spPr>
          <a:xfrm>
            <a:off x="570016" y="1116280"/>
            <a:ext cx="7992093" cy="4441370"/>
          </a:xfrm>
          <a:prstGeom prst="rect">
            <a:avLst/>
          </a:prstGeom>
          <a:noFill/>
          <a:ln>
            <a:noFill/>
          </a:ln>
        </p:spPr>
        <p:txBody>
          <a:bodyPr anchorCtr="0" anchor="t" bIns="45700" lIns="91425" rIns="91425" tIns="45700">
            <a:noAutofit/>
          </a:bodyPr>
          <a:lstStyle/>
          <a:p>
            <a:pPr indent="-319088" lvl="0" marL="319088" marR="0" rtl="0" algn="l">
              <a:spcBef>
                <a:spcPts val="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How to rotate FLD list items</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How to keep the rotation order</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Using Rotation Seeds</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How to record the rotation order</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How to rotate Grids</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Rotations with Include/Exclude items</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How to rotate attributes evenly across pages (Qref)</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Why rotations are used</a:t>
            </a:r>
          </a:p>
        </p:txBody>
      </p:sp>
      <p:sp>
        <p:nvSpPr>
          <p:cNvPr id="102" name="Shape 102"/>
          <p:cNvSpPr txBox="1"/>
          <p:nvPr>
            <p:ph idx="1" type="body"/>
          </p:nvPr>
        </p:nvSpPr>
        <p:spPr>
          <a:xfrm>
            <a:off x="442941" y="1054321"/>
            <a:ext cx="8153399" cy="5117877"/>
          </a:xfrm>
          <a:prstGeom prst="rect">
            <a:avLst/>
          </a:prstGeom>
          <a:noFill/>
          <a:ln>
            <a:noFill/>
          </a:ln>
        </p:spPr>
        <p:txBody>
          <a:bodyPr anchorCtr="0" anchor="t" bIns="45700" lIns="91425" rIns="91425" tIns="45700">
            <a:noAutofit/>
          </a:bodyPr>
          <a:lstStyle/>
          <a:p>
            <a:pPr indent="-319088" lvl="0" marL="319088" marR="0" rtl="0" algn="l">
              <a:spcBef>
                <a:spcPts val="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Rotating list items or questions is a best practice to keep an interviewer or respondent engaged and their interest level high.  </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Using rotations is a great way to eliminate order bias.</a:t>
            </a:r>
          </a:p>
          <a:p>
            <a:pPr indent="-227648" lvl="0" marL="319088" marR="0" rtl="0" algn="l">
              <a:spcBef>
                <a:spcPts val="700"/>
              </a:spcBef>
              <a:spcAft>
                <a:spcPts val="0"/>
              </a:spcAft>
              <a:buClr>
                <a:schemeClr val="accent2"/>
              </a:buClr>
              <a:buFont typeface="Arial"/>
              <a:buNone/>
            </a:pPr>
            <a:r>
              <a:t/>
            </a:r>
            <a:endParaRPr b="0" baseline="0" i="0" sz="2400" u="none" cap="none" strike="noStrike">
              <a:solidFill>
                <a:srgbClr val="262626"/>
              </a:solidFill>
              <a:latin typeface="Arial"/>
              <a:ea typeface="Arial"/>
              <a:cs typeface="Arial"/>
              <a:sym typeface="Arial"/>
            </a:endParaRPr>
          </a:p>
          <a:p>
            <a:pPr indent="0" lvl="0" marL="0" marR="0" rtl="0" algn="l">
              <a:spcBef>
                <a:spcPts val="700"/>
              </a:spcBef>
              <a:spcAft>
                <a:spcPts val="0"/>
              </a:spcAft>
              <a:buClr>
                <a:schemeClr val="accent2"/>
              </a:buClr>
              <a:buFont typeface="Arial"/>
              <a:buNone/>
            </a:pPr>
            <a:r>
              <a:t/>
            </a:r>
            <a:endParaRPr b="0" baseline="0" i="0" sz="2400" u="none" cap="none" strike="noStrike">
              <a:solidFill>
                <a:srgbClr val="262626"/>
              </a:solidFill>
              <a:latin typeface="Arial"/>
              <a:ea typeface="Arial"/>
              <a:cs typeface="Arial"/>
              <a:sym typeface="Arial"/>
            </a:endParaRPr>
          </a:p>
        </p:txBody>
      </p:sp>
      <p:sp>
        <p:nvSpPr>
          <p:cNvPr id="103" name="Shape 103"/>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104" name="Shape 104"/>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105" name="Shape 105"/>
          <p:cNvPicPr preferRelativeResize="0"/>
          <p:nvPr/>
        </p:nvPicPr>
        <p:blipFill rotWithShape="1">
          <a:blip r:embed="rId3">
            <a:alphaModFix/>
          </a:blip>
          <a:srcRect b="0" l="0" r="0" t="0"/>
          <a:stretch/>
        </p:blipFill>
        <p:spPr>
          <a:xfrm>
            <a:off x="838200" y="3629025"/>
            <a:ext cx="2857499" cy="2543174"/>
          </a:xfrm>
          <a:prstGeom prst="rect">
            <a:avLst/>
          </a:prstGeom>
          <a:noFill/>
          <a:ln>
            <a:noFill/>
          </a:ln>
        </p:spPr>
      </p:pic>
      <p:sp>
        <p:nvSpPr>
          <p:cNvPr id="106" name="Shape 106"/>
          <p:cNvSpPr/>
          <p:nvPr/>
        </p:nvSpPr>
        <p:spPr>
          <a:xfrm>
            <a:off x="2590800" y="2776366"/>
            <a:ext cx="3424570" cy="1369105"/>
          </a:xfrm>
          <a:prstGeom prst="cloudCallout">
            <a:avLst>
              <a:gd fmla="val -20833" name="adj1"/>
              <a:gd fmla="val 62500" name="adj2"/>
            </a:avLst>
          </a:prstGeom>
          <a:solidFill>
            <a:srgbClr val="BBE3F1"/>
          </a:solidFill>
          <a:ln cap="flat" cmpd="sng" w="10000">
            <a:solidFill>
              <a:schemeClr val="accent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Help me! </a:t>
            </a:r>
          </a:p>
          <a:p>
            <a:pPr indent="0" lvl="0" marL="0" marR="0" rtl="0" algn="ctr">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I can’t read another boring brand list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Rotation Types</a:t>
            </a:r>
          </a:p>
        </p:txBody>
      </p:sp>
      <p:sp>
        <p:nvSpPr>
          <p:cNvPr id="113" name="Shape 113"/>
          <p:cNvSpPr txBox="1"/>
          <p:nvPr>
            <p:ph idx="1" type="body"/>
          </p:nvPr>
        </p:nvSpPr>
        <p:spPr>
          <a:xfrm>
            <a:off x="442941" y="1054321"/>
            <a:ext cx="8153399" cy="4525963"/>
          </a:xfrm>
          <a:prstGeom prst="rect">
            <a:avLst/>
          </a:prstGeom>
          <a:noFill/>
          <a:ln>
            <a:noFill/>
          </a:ln>
        </p:spPr>
        <p:txBody>
          <a:bodyPr anchorCtr="0" anchor="t" bIns="45700" lIns="91425" rIns="91425" tIns="45700">
            <a:noAutofit/>
          </a:bodyPr>
          <a:lstStyle/>
          <a:p>
            <a:pPr indent="-319088" lvl="0" marL="319088" marR="0" rtl="0" algn="l">
              <a:spcBef>
                <a:spcPts val="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Scramble -  Complete randomization of order</a:t>
            </a:r>
          </a:p>
          <a:p>
            <a:pPr indent="-284163" lvl="1" marL="639763" marR="0" rtl="0" algn="l">
              <a:spcBef>
                <a:spcPts val="550"/>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 (e.g., 2/4/3/1, then 4/1/3/2)</a:t>
            </a:r>
          </a:p>
          <a:p>
            <a:pPr indent="-284163" lvl="1" marL="639763" marR="0" rtl="0" algn="l">
              <a:spcBef>
                <a:spcPts val="550"/>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Recommended Type</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Flip - First-to-last, then last-to-first </a:t>
            </a:r>
          </a:p>
          <a:p>
            <a:pPr indent="-284163" lvl="1" marL="639763" marR="0" rtl="0" algn="l">
              <a:spcBef>
                <a:spcPts val="550"/>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(e.g. 1/2/3/4, then 4/3/2/1)</a:t>
            </a:r>
          </a:p>
          <a:p>
            <a:pPr indent="-319088" lvl="0" marL="319088" marR="0" rtl="0" algn="l">
              <a:spcBef>
                <a:spcPts val="70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Regular -  First-to-last, advancing the start point with each iteration </a:t>
            </a:r>
          </a:p>
          <a:p>
            <a:pPr indent="-284163" lvl="1" marL="639763" marR="0" rtl="0" algn="l">
              <a:spcBef>
                <a:spcPts val="550"/>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(e.g., 1/2/3/4, then 2/3/4/1)</a:t>
            </a:r>
          </a:p>
          <a:p>
            <a:pPr indent="-284163" lvl="1" marL="639763" marR="0" rtl="0" algn="l">
              <a:spcBef>
                <a:spcPts val="550"/>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Do not use unless necessary</a:t>
            </a:r>
          </a:p>
          <a:p>
            <a:pPr indent="-227648" lvl="0" marL="319088" marR="0" rtl="0" algn="l">
              <a:spcBef>
                <a:spcPts val="700"/>
              </a:spcBef>
              <a:spcAft>
                <a:spcPts val="0"/>
              </a:spcAft>
              <a:buClr>
                <a:schemeClr val="accent2"/>
              </a:buClr>
              <a:buFont typeface="Arial"/>
              <a:buNone/>
            </a:pPr>
            <a:r>
              <a:t/>
            </a:r>
            <a:endParaRPr b="0" baseline="0" i="0" sz="2400" u="none" cap="none" strike="noStrike">
              <a:solidFill>
                <a:srgbClr val="262626"/>
              </a:solidFill>
              <a:latin typeface="Arial"/>
              <a:ea typeface="Arial"/>
              <a:cs typeface="Arial"/>
              <a:sym typeface="Arial"/>
            </a:endParaRPr>
          </a:p>
        </p:txBody>
      </p:sp>
      <p:sp>
        <p:nvSpPr>
          <p:cNvPr id="114" name="Shape 114"/>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115" name="Shape 115"/>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116" name="Shape 116"/>
          <p:cNvPicPr preferRelativeResize="0"/>
          <p:nvPr/>
        </p:nvPicPr>
        <p:blipFill rotWithShape="1">
          <a:blip r:embed="rId3">
            <a:alphaModFix/>
          </a:blip>
          <a:srcRect b="0" l="0" r="0" t="0"/>
          <a:stretch/>
        </p:blipFill>
        <p:spPr>
          <a:xfrm>
            <a:off x="5572125" y="3581400"/>
            <a:ext cx="3571874" cy="2639491"/>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Rotation Syntax</a:t>
            </a:r>
          </a:p>
        </p:txBody>
      </p:sp>
      <p:sp>
        <p:nvSpPr>
          <p:cNvPr id="123" name="Shape 123"/>
          <p:cNvSpPr txBox="1"/>
          <p:nvPr>
            <p:ph idx="1" type="body"/>
          </p:nvPr>
        </p:nvSpPr>
        <p:spPr>
          <a:xfrm>
            <a:off x="442941" y="1054321"/>
            <a:ext cx="8153399" cy="4525963"/>
          </a:xfrm>
          <a:prstGeom prst="rect">
            <a:avLst/>
          </a:prstGeom>
          <a:noFill/>
          <a:ln>
            <a:noFill/>
          </a:ln>
        </p:spPr>
        <p:txBody>
          <a:bodyPr anchorCtr="0" anchor="t" bIns="45700" lIns="91425" rIns="91425" tIns="45700">
            <a:noAutofit/>
          </a:bodyPr>
          <a:lstStyle/>
          <a:p>
            <a:pPr indent="-319088" lvl="0" marL="319088" marR="0" rtl="0" algn="l">
              <a:spcBef>
                <a:spcPts val="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{!ROTATE, subtype, # per group, controlling label or data location }</a:t>
            </a:r>
          </a:p>
          <a:p>
            <a:pPr indent="-319088" lvl="0" marL="319088" marR="0" rtl="0" algn="l">
              <a:spcBef>
                <a:spcPts val="70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{!ENDROTATE }</a:t>
            </a:r>
          </a:p>
          <a:p>
            <a:pPr indent="0" lvl="0" marL="0" marR="0" rtl="0" algn="l">
              <a:spcBef>
                <a:spcPts val="700"/>
              </a:spcBef>
              <a:spcAft>
                <a:spcPts val="0"/>
              </a:spcAft>
              <a:buClr>
                <a:schemeClr val="accent2"/>
              </a:buClr>
              <a:buFont typeface="Arial"/>
              <a:buNone/>
            </a:pPr>
            <a:r>
              <a:t/>
            </a:r>
            <a:endParaRPr b="0" baseline="0" i="0" sz="2000" u="none" cap="none" strike="noStrike">
              <a:solidFill>
                <a:srgbClr val="262626"/>
              </a:solidFill>
              <a:latin typeface="Arial"/>
              <a:ea typeface="Arial"/>
              <a:cs typeface="Arial"/>
              <a:sym typeface="Arial"/>
            </a:endParaRPr>
          </a:p>
          <a:p>
            <a:pPr indent="-319088" lvl="0" marL="319088" marR="0" rtl="0" algn="l">
              <a:spcBef>
                <a:spcPts val="70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{!GROUP, # in block }</a:t>
            </a:r>
          </a:p>
          <a:p>
            <a:pPr indent="0" lvl="0" marL="0" marR="0" rtl="0" algn="l">
              <a:spcBef>
                <a:spcPts val="700"/>
              </a:spcBef>
              <a:spcAft>
                <a:spcPts val="0"/>
              </a:spcAft>
              <a:buClr>
                <a:schemeClr val="accent2"/>
              </a:buClr>
              <a:buFont typeface="Arial"/>
              <a:buNone/>
            </a:pPr>
            <a:r>
              <a:t/>
            </a:r>
            <a:endParaRPr b="0" baseline="0" i="0" sz="2000" u="none" cap="none" strike="noStrike">
              <a:solidFill>
                <a:srgbClr val="262626"/>
              </a:solidFill>
              <a:latin typeface="Arial"/>
              <a:ea typeface="Arial"/>
              <a:cs typeface="Arial"/>
              <a:sym typeface="Arial"/>
            </a:endParaRPr>
          </a:p>
          <a:p>
            <a:pPr indent="-319088" lvl="0" marL="319088" marR="0" rtl="0" algn="l">
              <a:spcBef>
                <a:spcPts val="70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{!FIX, # in block }</a:t>
            </a:r>
          </a:p>
        </p:txBody>
      </p:sp>
      <p:sp>
        <p:nvSpPr>
          <p:cNvPr id="124" name="Shape 124"/>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125" name="Shape 125"/>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FLD type question rotations</a:t>
            </a:r>
          </a:p>
        </p:txBody>
      </p:sp>
      <p:sp>
        <p:nvSpPr>
          <p:cNvPr id="132" name="Shape 132"/>
          <p:cNvSpPr txBox="1"/>
          <p:nvPr>
            <p:ph idx="1" type="body"/>
          </p:nvPr>
        </p:nvSpPr>
        <p:spPr>
          <a:xfrm>
            <a:off x="446568" y="1184238"/>
            <a:ext cx="4040187" cy="639762"/>
          </a:xfrm>
          <a:prstGeom prst="rect">
            <a:avLst/>
          </a:prstGeom>
          <a:solidFill>
            <a:srgbClr val="046CB6"/>
          </a:solidFill>
          <a:ln>
            <a:noFill/>
          </a:ln>
        </p:spPr>
        <p:txBody>
          <a:bodyPr anchorCtr="0" anchor="ctr" bIns="45700" lIns="91425" rIns="91425" tIns="45700">
            <a:noAutofit/>
          </a:bodyPr>
          <a:lstStyle/>
          <a:p>
            <a:pPr indent="0" lvl="0" marL="0" marR="0" rtl="0" algn="ctr">
              <a:spcBef>
                <a:spcPts val="0"/>
              </a:spcBef>
              <a:spcAft>
                <a:spcPts val="0"/>
              </a:spcAft>
              <a:buClr>
                <a:schemeClr val="accent2"/>
              </a:buClr>
              <a:buSzPct val="25000"/>
              <a:buFont typeface="Arial"/>
              <a:buNone/>
            </a:pPr>
            <a:r>
              <a:rPr b="1" baseline="0" i="0" lang="en-US" sz="2200" u="none" cap="none" strike="noStrike">
                <a:solidFill>
                  <a:schemeClr val="lt1"/>
                </a:solidFill>
                <a:latin typeface="Arial"/>
                <a:ea typeface="Arial"/>
                <a:cs typeface="Arial"/>
                <a:sym typeface="Arial"/>
              </a:rPr>
              <a:t>Old</a:t>
            </a:r>
          </a:p>
        </p:txBody>
      </p:sp>
      <p:sp>
        <p:nvSpPr>
          <p:cNvPr id="133" name="Shape 133"/>
          <p:cNvSpPr txBox="1"/>
          <p:nvPr>
            <p:ph idx="2" type="body"/>
          </p:nvPr>
        </p:nvSpPr>
        <p:spPr>
          <a:xfrm>
            <a:off x="446568" y="1824000"/>
            <a:ext cx="4040187" cy="3951287"/>
          </a:xfrm>
          <a:prstGeom prst="rect">
            <a:avLst/>
          </a:prstGeom>
          <a:noFill/>
          <a:ln>
            <a:noFill/>
          </a:ln>
        </p:spPr>
        <p:txBody>
          <a:bodyPr anchorCtr="0" anchor="t" bIns="45700" lIns="91425" rIns="91425" tIns="45700">
            <a:noAutofit/>
          </a:bodyPr>
          <a:lstStyle/>
          <a:p>
            <a:pPr indent="-319088" lvl="0" marL="319088" marR="0" rtl="0" algn="l">
              <a:spcBef>
                <a:spcPts val="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FLD,R</a:t>
            </a:r>
          </a:p>
          <a:p>
            <a:pPr indent="-319088" lvl="0" marL="319088" marR="0" rtl="0" algn="l">
              <a:spcBef>
                <a:spcPts val="70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Need to use the (!) option to keep items from rotating</a:t>
            </a:r>
          </a:p>
          <a:p>
            <a:pPr indent="-319088" lvl="0" marL="319088" marR="0" rtl="0" algn="l">
              <a:spcBef>
                <a:spcPts val="70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Deprecating</a:t>
            </a:r>
          </a:p>
          <a:p>
            <a:pPr indent="0" lvl="0" marL="0" marR="0" rtl="0" algn="l">
              <a:spcBef>
                <a:spcPts val="700"/>
              </a:spcBef>
              <a:spcAft>
                <a:spcPts val="0"/>
              </a:spcAft>
              <a:buClr>
                <a:schemeClr val="accent2"/>
              </a:buClr>
              <a:buFont typeface="Arial"/>
              <a:buNone/>
            </a:pPr>
            <a:r>
              <a:t/>
            </a:r>
            <a:endParaRPr b="0" baseline="0" i="0" sz="2000" u="none" cap="none" strike="noStrike">
              <a:solidFill>
                <a:srgbClr val="262626"/>
              </a:solidFill>
              <a:latin typeface="Arial"/>
              <a:ea typeface="Arial"/>
              <a:cs typeface="Arial"/>
              <a:sym typeface="Arial"/>
            </a:endParaRPr>
          </a:p>
        </p:txBody>
      </p:sp>
      <p:sp>
        <p:nvSpPr>
          <p:cNvPr id="134" name="Shape 134"/>
          <p:cNvSpPr txBox="1"/>
          <p:nvPr>
            <p:ph idx="3" type="body"/>
          </p:nvPr>
        </p:nvSpPr>
        <p:spPr>
          <a:xfrm>
            <a:off x="4634392" y="1184238"/>
            <a:ext cx="4041774" cy="639762"/>
          </a:xfrm>
          <a:prstGeom prst="rect">
            <a:avLst/>
          </a:prstGeom>
          <a:solidFill>
            <a:srgbClr val="0099CD"/>
          </a:solidFill>
          <a:ln>
            <a:noFill/>
          </a:ln>
        </p:spPr>
        <p:txBody>
          <a:bodyPr anchorCtr="0" anchor="ctr" bIns="45700" lIns="91425" rIns="91425" tIns="45700">
            <a:noAutofit/>
          </a:bodyPr>
          <a:lstStyle/>
          <a:p>
            <a:pPr indent="0" lvl="0" marL="0" marR="0" rtl="0" algn="ctr">
              <a:spcBef>
                <a:spcPts val="0"/>
              </a:spcBef>
              <a:spcAft>
                <a:spcPts val="0"/>
              </a:spcAft>
              <a:buClr>
                <a:schemeClr val="accent2"/>
              </a:buClr>
              <a:buSzPct val="25000"/>
              <a:buFont typeface="Arial"/>
              <a:buNone/>
            </a:pPr>
            <a:r>
              <a:rPr b="1" baseline="0" i="0" lang="en-US" sz="2200" u="none" cap="none" strike="noStrike">
                <a:solidFill>
                  <a:schemeClr val="lt1"/>
                </a:solidFill>
                <a:latin typeface="Arial"/>
                <a:ea typeface="Arial"/>
                <a:cs typeface="Arial"/>
                <a:sym typeface="Arial"/>
              </a:rPr>
              <a:t>Recommended</a:t>
            </a:r>
          </a:p>
        </p:txBody>
      </p:sp>
      <p:sp>
        <p:nvSpPr>
          <p:cNvPr id="135" name="Shape 135"/>
          <p:cNvSpPr txBox="1"/>
          <p:nvPr>
            <p:ph idx="4" type="body"/>
          </p:nvPr>
        </p:nvSpPr>
        <p:spPr>
          <a:xfrm>
            <a:off x="4634392" y="1824000"/>
            <a:ext cx="4041774" cy="3951287"/>
          </a:xfrm>
          <a:prstGeom prst="rect">
            <a:avLst/>
          </a:prstGeom>
          <a:noFill/>
          <a:ln>
            <a:noFill/>
          </a:ln>
        </p:spPr>
        <p:txBody>
          <a:bodyPr anchorCtr="0" anchor="t" bIns="45700" lIns="91425" rIns="91425" tIns="45700">
            <a:noAutofit/>
          </a:bodyPr>
          <a:lstStyle/>
          <a:p>
            <a:pPr indent="-319088" lvl="0" marL="319088" marR="0" rtl="0" algn="l">
              <a:spcBef>
                <a:spcPts val="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Rotate/EndRotate</a:t>
            </a:r>
          </a:p>
          <a:p>
            <a:pPr indent="-319088" lvl="0" marL="319088" marR="0" rtl="0" algn="l">
              <a:spcBef>
                <a:spcPts val="70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Nest rotates</a:t>
            </a:r>
          </a:p>
          <a:p>
            <a:pPr indent="-319088" lvl="0" marL="319088" marR="0" rtl="0" algn="l">
              <a:spcBef>
                <a:spcPts val="70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Use Group/Fix</a:t>
            </a:r>
          </a:p>
          <a:p>
            <a:pPr indent="-319088" lvl="0" marL="319088" marR="0" rtl="0" algn="l">
              <a:spcBef>
                <a:spcPts val="70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Record the rotation order</a:t>
            </a:r>
          </a:p>
          <a:p>
            <a:pPr indent="-319088" lvl="0" marL="319088" marR="0" rtl="0" algn="l">
              <a:spcBef>
                <a:spcPts val="70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All rotation types are allowed</a:t>
            </a:r>
          </a:p>
          <a:p>
            <a:pPr indent="-319088" lvl="0" marL="319088" marR="0" rtl="0" algn="l">
              <a:spcBef>
                <a:spcPts val="700"/>
              </a:spcBef>
              <a:spcAft>
                <a:spcPts val="0"/>
              </a:spcAft>
              <a:buClr>
                <a:schemeClr val="accent2"/>
              </a:buClr>
              <a:buSzPct val="60000"/>
              <a:buFont typeface="Arial"/>
              <a:buChar char="•"/>
            </a:pPr>
            <a:r>
              <a:rPr b="0" baseline="0" i="0" lang="en-US" sz="2000" u="none" cap="none" strike="noStrike">
                <a:solidFill>
                  <a:srgbClr val="262626"/>
                </a:solidFill>
                <a:latin typeface="Arial"/>
                <a:ea typeface="Arial"/>
                <a:cs typeface="Arial"/>
                <a:sym typeface="Arial"/>
              </a:rPr>
              <a:t>Maintain rotation list order across a multitude of questions</a:t>
            </a:r>
          </a:p>
        </p:txBody>
      </p:sp>
      <p:sp>
        <p:nvSpPr>
          <p:cNvPr id="136" name="Shape 136"/>
          <p:cNvSpPr txBox="1"/>
          <p:nvPr>
            <p:ph idx="11" type="ftr"/>
          </p:nvPr>
        </p:nvSpPr>
        <p:spPr>
          <a:xfrm>
            <a:off x="1706968" y="6577239"/>
            <a:ext cx="5421313" cy="238124"/>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137" name="Shape 137"/>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Keep rotation order across questions</a:t>
            </a:r>
          </a:p>
        </p:txBody>
      </p:sp>
      <p:sp>
        <p:nvSpPr>
          <p:cNvPr id="144" name="Shape 144"/>
          <p:cNvSpPr txBox="1"/>
          <p:nvPr>
            <p:ph idx="11" type="ftr"/>
          </p:nvPr>
        </p:nvSpPr>
        <p:spPr>
          <a:xfrm>
            <a:off x="2190750" y="6505575"/>
            <a:ext cx="4825999" cy="36512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145" name="Shape 145"/>
          <p:cNvSpPr txBox="1"/>
          <p:nvPr>
            <p:ph idx="12" type="sldNum"/>
          </p:nvPr>
        </p:nvSpPr>
        <p:spPr>
          <a:xfrm>
            <a:off x="7942263" y="6505575"/>
            <a:ext cx="744537"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146" name="Shape 146"/>
          <p:cNvPicPr preferRelativeResize="0"/>
          <p:nvPr/>
        </p:nvPicPr>
        <p:blipFill rotWithShape="1">
          <a:blip r:embed="rId3">
            <a:alphaModFix/>
          </a:blip>
          <a:srcRect b="0" l="0" r="0" t="0"/>
          <a:stretch/>
        </p:blipFill>
        <p:spPr>
          <a:xfrm>
            <a:off x="510402" y="1066800"/>
            <a:ext cx="7804128" cy="2029645"/>
          </a:xfrm>
          <a:prstGeom prst="rect">
            <a:avLst/>
          </a:prstGeom>
          <a:noFill/>
          <a:ln>
            <a:noFill/>
          </a:ln>
        </p:spPr>
      </p:pic>
      <p:pic>
        <p:nvPicPr>
          <p:cNvPr id="147" name="Shape 147"/>
          <p:cNvPicPr preferRelativeResize="0"/>
          <p:nvPr/>
        </p:nvPicPr>
        <p:blipFill rotWithShape="1">
          <a:blip r:embed="rId4">
            <a:alphaModFix/>
          </a:blip>
          <a:srcRect b="0" l="0" r="0" t="0"/>
          <a:stretch/>
        </p:blipFill>
        <p:spPr>
          <a:xfrm>
            <a:off x="381775" y="3581400"/>
            <a:ext cx="8299630" cy="202964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528004" y="114520"/>
            <a:ext cx="8153399" cy="76166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1086BE"/>
                </a:solidFill>
                <a:latin typeface="Arial"/>
                <a:ea typeface="Arial"/>
                <a:cs typeface="Arial"/>
                <a:sym typeface="Arial"/>
              </a:rPr>
              <a:t>Rotation Control</a:t>
            </a:r>
          </a:p>
        </p:txBody>
      </p:sp>
      <p:sp>
        <p:nvSpPr>
          <p:cNvPr id="154" name="Shape 154"/>
          <p:cNvSpPr txBox="1"/>
          <p:nvPr>
            <p:ph idx="11" type="ftr"/>
          </p:nvPr>
        </p:nvSpPr>
        <p:spPr>
          <a:xfrm>
            <a:off x="2190750" y="6505575"/>
            <a:ext cx="4825999" cy="36512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800" u="none" cap="none" strike="noStrike">
                <a:solidFill>
                  <a:srgbClr val="7F7F7F"/>
                </a:solidFill>
                <a:latin typeface="Arial"/>
                <a:ea typeface="Arial"/>
                <a:cs typeface="Arial"/>
                <a:sym typeface="Arial"/>
              </a:rPr>
              <a:t>© Copyright 2014 CFMC |  All rights reserved. CONFIDENTIAL</a:t>
            </a:r>
          </a:p>
        </p:txBody>
      </p:sp>
      <p:sp>
        <p:nvSpPr>
          <p:cNvPr id="155" name="Shape 155"/>
          <p:cNvSpPr txBox="1"/>
          <p:nvPr>
            <p:ph idx="12" type="sldNum"/>
          </p:nvPr>
        </p:nvSpPr>
        <p:spPr>
          <a:xfrm>
            <a:off x="7942263" y="6505575"/>
            <a:ext cx="744537"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156" name="Shape 156"/>
          <p:cNvPicPr preferRelativeResize="0"/>
          <p:nvPr/>
        </p:nvPicPr>
        <p:blipFill rotWithShape="1">
          <a:blip r:embed="rId3">
            <a:alphaModFix/>
          </a:blip>
          <a:srcRect b="0" l="0" r="0" t="0"/>
          <a:stretch/>
        </p:blipFill>
        <p:spPr>
          <a:xfrm>
            <a:off x="304800" y="1371600"/>
            <a:ext cx="3227831" cy="2039112"/>
          </a:xfrm>
          <a:prstGeom prst="rect">
            <a:avLst/>
          </a:prstGeom>
          <a:noFill/>
          <a:ln>
            <a:noFill/>
          </a:ln>
        </p:spPr>
      </p:pic>
      <p:graphicFrame>
        <p:nvGraphicFramePr>
          <p:cNvPr id="157" name="Shape 157"/>
          <p:cNvGraphicFramePr/>
          <p:nvPr/>
        </p:nvGraphicFramePr>
        <p:xfrm>
          <a:off x="4038600" y="1219200"/>
          <a:ext cx="3000000" cy="3000000"/>
        </p:xfrm>
        <a:graphic>
          <a:graphicData uri="http://schemas.openxmlformats.org/drawingml/2006/table">
            <a:tbl>
              <a:tblPr bandRow="1" firstRow="1">
                <a:noFill/>
                <a:tableStyleId>{58838D7A-073F-469D-9A67-C9CF45E29C46}</a:tableStyleId>
              </a:tblPr>
              <a:tblGrid>
                <a:gridCol w="4953000"/>
              </a:tblGrid>
              <a:tr h="4531350">
                <a:tc>
                  <a:txBody>
                    <a:bodyPr>
                      <a:noAutofit/>
                    </a:bodyPr>
                    <a:lstStyle/>
                    <a:p>
                      <a:pPr indent="-319088" lvl="0" marL="319088" marR="0" rtl="0" algn="l">
                        <a:lnSpc>
                          <a:spcPct val="100000"/>
                        </a:lnSpc>
                        <a:spcBef>
                          <a:spcPts val="0"/>
                        </a:spcBef>
                        <a:spcAft>
                          <a:spcPts val="0"/>
                        </a:spcAft>
                        <a:buClr>
                          <a:srgbClr val="046CB6"/>
                        </a:buClr>
                        <a:buSzPct val="60000"/>
                        <a:buFont typeface="Arial"/>
                        <a:buChar char="•"/>
                      </a:pPr>
                      <a:r>
                        <a:rPr b="0" baseline="0" i="0" lang="en-US" sz="2000" u="none" cap="none" strike="noStrike">
                          <a:solidFill>
                            <a:srgbClr val="262626"/>
                          </a:solidFill>
                          <a:latin typeface="Arial"/>
                          <a:ea typeface="Arial"/>
                          <a:cs typeface="Arial"/>
                          <a:sym typeface="Arial"/>
                        </a:rPr>
                        <a:t>Using rotations with a !Rotate gives you complete control over which list items or questions are rotated </a:t>
                      </a:r>
                    </a:p>
                    <a:p>
                      <a:pPr indent="-284163" lvl="1" marL="639763" marR="0" rtl="0" algn="l">
                        <a:lnSpc>
                          <a:spcPct val="100000"/>
                        </a:lnSpc>
                        <a:spcBef>
                          <a:spcPts val="550"/>
                        </a:spcBef>
                        <a:spcAft>
                          <a:spcPts val="0"/>
                        </a:spcAft>
                        <a:buClr>
                          <a:srgbClr val="66CCCC"/>
                        </a:buClr>
                        <a:buSzPct val="70000"/>
                        <a:buFont typeface="Noto Symbol"/>
                        <a:buChar char="⬜"/>
                      </a:pPr>
                      <a:r>
                        <a:rPr b="0" baseline="0" i="0" lang="en-US" sz="2000" u="none" cap="none" strike="noStrike">
                          <a:solidFill>
                            <a:srgbClr val="000000"/>
                          </a:solidFill>
                          <a:latin typeface="Arial"/>
                          <a:ea typeface="Arial"/>
                          <a:cs typeface="Arial"/>
                          <a:sym typeface="Arial"/>
                        </a:rPr>
                        <a:t>Group list items or questions together</a:t>
                      </a:r>
                    </a:p>
                    <a:p>
                      <a:pPr indent="-284163" lvl="1" marL="639763" marR="0" rtl="0" algn="l">
                        <a:lnSpc>
                          <a:spcPct val="100000"/>
                        </a:lnSpc>
                        <a:spcBef>
                          <a:spcPts val="550"/>
                        </a:spcBef>
                        <a:spcAft>
                          <a:spcPts val="0"/>
                        </a:spcAft>
                        <a:buClr>
                          <a:srgbClr val="66CCCC"/>
                        </a:buClr>
                        <a:buSzPct val="70000"/>
                        <a:buFont typeface="Noto Symbol"/>
                        <a:buChar char="⬜"/>
                      </a:pPr>
                      <a:r>
                        <a:rPr b="0" baseline="0" i="0" lang="en-US" sz="2000" u="none" cap="none" strike="noStrike">
                          <a:solidFill>
                            <a:srgbClr val="000000"/>
                          </a:solidFill>
                          <a:latin typeface="Arial"/>
                          <a:ea typeface="Arial"/>
                          <a:cs typeface="Arial"/>
                          <a:sym typeface="Arial"/>
                        </a:rPr>
                        <a:t>Fix or keep list items or questions from rotating</a:t>
                      </a:r>
                    </a:p>
                    <a:p>
                      <a:pPr indent="-319088" lvl="0" marL="319088" marR="0" rtl="0" algn="l">
                        <a:lnSpc>
                          <a:spcPct val="100000"/>
                        </a:lnSpc>
                        <a:spcBef>
                          <a:spcPts val="700"/>
                        </a:spcBef>
                        <a:spcAft>
                          <a:spcPts val="0"/>
                        </a:spcAft>
                        <a:buClr>
                          <a:srgbClr val="046CB6"/>
                        </a:buClr>
                        <a:buSzPct val="60000"/>
                        <a:buFont typeface="Arial"/>
                        <a:buChar char="•"/>
                      </a:pPr>
                      <a:r>
                        <a:rPr b="0" baseline="0" i="0" lang="en-US" sz="2000" u="none" cap="none" strike="noStrike">
                          <a:solidFill>
                            <a:srgbClr val="262626"/>
                          </a:solidFill>
                          <a:latin typeface="Arial"/>
                          <a:ea typeface="Arial"/>
                          <a:cs typeface="Arial"/>
                          <a:sym typeface="Arial"/>
                        </a:rPr>
                        <a:t>Using nested rotates is easier for list items</a:t>
                      </a:r>
                    </a:p>
                    <a:p>
                      <a:pPr indent="-319088" lvl="0" marL="319088" marR="0" rtl="0" algn="l">
                        <a:lnSpc>
                          <a:spcPct val="100000"/>
                        </a:lnSpc>
                        <a:spcBef>
                          <a:spcPts val="700"/>
                        </a:spcBef>
                        <a:spcAft>
                          <a:spcPts val="0"/>
                        </a:spcAft>
                        <a:buClr>
                          <a:srgbClr val="046CB6"/>
                        </a:buClr>
                        <a:buSzPct val="60000"/>
                        <a:buFont typeface="Arial"/>
                        <a:buChar char="•"/>
                      </a:pPr>
                      <a:r>
                        <a:rPr b="0" baseline="0" i="0" lang="en-US" sz="2000" u="none" cap="none" strike="noStrike">
                          <a:solidFill>
                            <a:srgbClr val="262626"/>
                          </a:solidFill>
                          <a:latin typeface="Arial"/>
                          <a:ea typeface="Arial"/>
                          <a:cs typeface="Arial"/>
                          <a:sym typeface="Arial"/>
                        </a:rPr>
                        <a:t>Rotate seeds are required for rotating list items but recommended for rotating questions</a:t>
                      </a:r>
                    </a:p>
                    <a:p>
                      <a:pPr indent="0" lvl="0" marL="0" marR="0" rtl="0" algn="l">
                        <a:spcBef>
                          <a:spcPts val="0"/>
                        </a:spcBef>
                        <a:buNone/>
                      </a:pPr>
                      <a:r>
                        <a:t/>
                      </a:r>
                      <a:endParaRPr baseline="0" sz="1800" u="none" cap="none" strike="noStrike"/>
                    </a:p>
                  </a:txBody>
                  <a:tcPr marT="45725" marB="45725" marR="91450" marL="91450"/>
                </a:tc>
              </a:tr>
            </a:tbl>
          </a:graphicData>
        </a:graphic>
      </p:graphicFrame>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FMC PPT Template (arial)">
  <a:themeElements>
    <a:clrScheme name="CFMC Survox">
      <a:dk1>
        <a:srgbClr val="000000"/>
      </a:dk1>
      <a:lt1>
        <a:srgbClr val="FFFFFF"/>
      </a:lt1>
      <a:dk2>
        <a:srgbClr val="046CB6"/>
      </a:dk2>
      <a:lt2>
        <a:srgbClr val="EEECE1"/>
      </a:lt2>
      <a:accent1>
        <a:srgbClr val="0099CC"/>
      </a:accent1>
      <a:accent2>
        <a:srgbClr val="333399"/>
      </a:accent2>
      <a:accent3>
        <a:srgbClr val="9BBB59"/>
      </a:accent3>
      <a:accent4>
        <a:srgbClr val="414141"/>
      </a:accent4>
      <a:accent5>
        <a:srgbClr val="66CCCC"/>
      </a:accent5>
      <a:accent6>
        <a:srgbClr val="800080"/>
      </a:accent6>
      <a:hlink>
        <a:srgbClr val="0099C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fMC">
  <a:themeElements>
    <a:clrScheme name="cfmc">
      <a:dk1>
        <a:srgbClr val="000000"/>
      </a:dk1>
      <a:lt1>
        <a:srgbClr val="FFFFFF"/>
      </a:lt1>
      <a:dk2>
        <a:srgbClr val="000000"/>
      </a:dk2>
      <a:lt2>
        <a:srgbClr val="EBDDC3"/>
      </a:lt2>
      <a:accent1>
        <a:srgbClr val="124889"/>
      </a:accent1>
      <a:accent2>
        <a:srgbClr val="DE8C26"/>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FMC PPT Template (arial)">
  <a:themeElements>
    <a:clrScheme name="CFMC Logo Colors">
      <a:dk1>
        <a:srgbClr val="000000"/>
      </a:dk1>
      <a:lt1>
        <a:srgbClr val="FFFFFF"/>
      </a:lt1>
      <a:dk2>
        <a:srgbClr val="000000"/>
      </a:dk2>
      <a:lt2>
        <a:srgbClr val="EBDDC3"/>
      </a:lt2>
      <a:accent1>
        <a:srgbClr val="414141"/>
      </a:accent1>
      <a:accent2>
        <a:srgbClr val="046CB6"/>
      </a:accent2>
      <a:accent3>
        <a:srgbClr val="0099CC"/>
      </a:accent3>
      <a:accent4>
        <a:srgbClr val="66CCC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CFMC PPT Template (arial)">
  <a:themeElements>
    <a:clrScheme name="CFMC Logo Colors">
      <a:dk1>
        <a:srgbClr val="000000"/>
      </a:dk1>
      <a:lt1>
        <a:srgbClr val="FFFFFF"/>
      </a:lt1>
      <a:dk2>
        <a:srgbClr val="000000"/>
      </a:dk2>
      <a:lt2>
        <a:srgbClr val="EBDDC3"/>
      </a:lt2>
      <a:accent1>
        <a:srgbClr val="414141"/>
      </a:accent1>
      <a:accent2>
        <a:srgbClr val="046CB6"/>
      </a:accent2>
      <a:accent3>
        <a:srgbClr val="0099CC"/>
      </a:accent3>
      <a:accent4>
        <a:srgbClr val="66CCC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Default Theme">
  <a:themeElements>
    <a:clrScheme name="CFMC Survox">
      <a:dk1>
        <a:srgbClr val="000000"/>
      </a:dk1>
      <a:lt1>
        <a:srgbClr val="FFFFFF"/>
      </a:lt1>
      <a:dk2>
        <a:srgbClr val="046CB6"/>
      </a:dk2>
      <a:lt2>
        <a:srgbClr val="EEECE1"/>
      </a:lt2>
      <a:accent1>
        <a:srgbClr val="0099CC"/>
      </a:accent1>
      <a:accent2>
        <a:srgbClr val="333399"/>
      </a:accent2>
      <a:accent3>
        <a:srgbClr val="9BBB59"/>
      </a:accent3>
      <a:accent4>
        <a:srgbClr val="414141"/>
      </a:accent4>
      <a:accent5>
        <a:srgbClr val="66CCCC"/>
      </a:accent5>
      <a:accent6>
        <a:srgbClr val="800080"/>
      </a:accent6>
      <a:hlink>
        <a:srgbClr val="0099C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Default Theme">
  <a:themeElements>
    <a:clrScheme name="CFMC Survox">
      <a:dk1>
        <a:srgbClr val="000000"/>
      </a:dk1>
      <a:lt1>
        <a:srgbClr val="FFFFFF"/>
      </a:lt1>
      <a:dk2>
        <a:srgbClr val="046CB6"/>
      </a:dk2>
      <a:lt2>
        <a:srgbClr val="EEECE1"/>
      </a:lt2>
      <a:accent1>
        <a:srgbClr val="0099CC"/>
      </a:accent1>
      <a:accent2>
        <a:srgbClr val="333399"/>
      </a:accent2>
      <a:accent3>
        <a:srgbClr val="9BBB59"/>
      </a:accent3>
      <a:accent4>
        <a:srgbClr val="414141"/>
      </a:accent4>
      <a:accent5>
        <a:srgbClr val="66CCCC"/>
      </a:accent5>
      <a:accent6>
        <a:srgbClr val="800080"/>
      </a:accent6>
      <a:hlink>
        <a:srgbClr val="0099C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_Default Theme">
  <a:themeElements>
    <a:clrScheme name="CFMC Survox">
      <a:dk1>
        <a:srgbClr val="000000"/>
      </a:dk1>
      <a:lt1>
        <a:srgbClr val="FFFFFF"/>
      </a:lt1>
      <a:dk2>
        <a:srgbClr val="046CB6"/>
      </a:dk2>
      <a:lt2>
        <a:srgbClr val="EEECE1"/>
      </a:lt2>
      <a:accent1>
        <a:srgbClr val="0099CC"/>
      </a:accent1>
      <a:accent2>
        <a:srgbClr val="333399"/>
      </a:accent2>
      <a:accent3>
        <a:srgbClr val="9BBB59"/>
      </a:accent3>
      <a:accent4>
        <a:srgbClr val="414141"/>
      </a:accent4>
      <a:accent5>
        <a:srgbClr val="66CCCC"/>
      </a:accent5>
      <a:accent6>
        <a:srgbClr val="800080"/>
      </a:accent6>
      <a:hlink>
        <a:srgbClr val="0099C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