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4.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96" r:id="rId4"/>
    <p:sldMasterId id="2147483697" r:id="rId5"/>
    <p:sldMasterId id="2147483698" r:id="rId6"/>
    <p:sldMasterId id="2147483699" r:id="rId7"/>
    <p:sldMasterId id="2147483700" r:id="rId8"/>
    <p:sldMasterId id="2147483701" r:id="rId9"/>
  </p:sldMasterIdLst>
  <p:notesMasterIdLst>
    <p:notesMasterId r:id="rId10"/>
  </p:notesMasterIdLst>
  <p:sldIdLst>
    <p:sldId id="256" r:id="rId11"/>
    <p:sldId id="257"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 id="272" r:id="rId27"/>
    <p:sldId id="273" r:id="rId28"/>
    <p:sldId id="274" r:id="rId29"/>
    <p:sldId id="275" r:id="rId30"/>
    <p:sldId id="276" r:id="rId31"/>
    <p:sldId id="277" r:id="rId32"/>
    <p:sldId id="278" r:id="rId33"/>
    <p:sldId id="279" r:id="rId34"/>
    <p:sldId id="280" r:id="rId35"/>
    <p:sldId id="281" r:id="rId36"/>
    <p:sldId id="282" r:id="rId37"/>
    <p:sldId id="283" r:id="rId38"/>
    <p:sldId id="284" r:id="rId39"/>
    <p:sldId id="285" r:id="rId40"/>
    <p:sldId id="286" r:id="rId41"/>
    <p:sldId id="287" r:id="rId42"/>
    <p:sldId id="288" r:id="rId43"/>
    <p:sldId id="289" r:id="rId44"/>
  </p:sldIdLst>
  <p:sldSz cy="6858000" cx="9144000"/>
  <p:notesSz cx="7077075" cy="9363075"/>
  <p:embeddedFontLst>
    <p:embeddedFont>
      <p:font typeface="Calibri"/>
      <p:regular r:id="rId45"/>
      <p:bold r:id="rId46"/>
      <p:italic r:id="rId47"/>
      <p:boldItalic r:id="rId48"/>
    </p:embeddedFont>
  </p:embeddedFontLst>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Id="rId40" Type="http://schemas.openxmlformats.org/officeDocument/2006/relationships/slide" Target="slides/slide30.xml"/><Relationship Id="rId20" Type="http://schemas.openxmlformats.org/officeDocument/2006/relationships/slide" Target="slides/slide10.xml"/><Relationship Id="rId42" Type="http://schemas.openxmlformats.org/officeDocument/2006/relationships/slide" Target="slides/slide32.xml"/><Relationship Id="rId41" Type="http://schemas.openxmlformats.org/officeDocument/2006/relationships/slide" Target="slides/slide31.xml"/><Relationship Id="rId22" Type="http://schemas.openxmlformats.org/officeDocument/2006/relationships/slide" Target="slides/slide12.xml"/><Relationship Id="rId44" Type="http://schemas.openxmlformats.org/officeDocument/2006/relationships/slide" Target="slides/slide34.xml"/><Relationship Id="rId21" Type="http://schemas.openxmlformats.org/officeDocument/2006/relationships/slide" Target="slides/slide11.xml"/><Relationship Id="rId43" Type="http://schemas.openxmlformats.org/officeDocument/2006/relationships/slide" Target="slides/slide33.xml"/><Relationship Id="rId24" Type="http://schemas.openxmlformats.org/officeDocument/2006/relationships/slide" Target="slides/slide14.xml"/><Relationship Id="rId46" Type="http://schemas.openxmlformats.org/officeDocument/2006/relationships/font" Target="fonts/Calibri-bold.fntdata"/><Relationship Id="rId23" Type="http://schemas.openxmlformats.org/officeDocument/2006/relationships/slide" Target="slides/slide13.xml"/><Relationship Id="rId45" Type="http://schemas.openxmlformats.org/officeDocument/2006/relationships/font" Target="fonts/Calibri-regular.fntdata"/><Relationship Id="rId1" Type="http://schemas.openxmlformats.org/officeDocument/2006/relationships/theme" Target="theme/theme7.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26" Type="http://schemas.openxmlformats.org/officeDocument/2006/relationships/slide" Target="slides/slide16.xml"/><Relationship Id="rId48" Type="http://schemas.openxmlformats.org/officeDocument/2006/relationships/font" Target="fonts/Calibri-boldItalic.fntdata"/><Relationship Id="rId25" Type="http://schemas.openxmlformats.org/officeDocument/2006/relationships/slide" Target="slides/slide15.xml"/><Relationship Id="rId47" Type="http://schemas.openxmlformats.org/officeDocument/2006/relationships/font" Target="fonts/Calibri-italic.fntdata"/><Relationship Id="rId28" Type="http://schemas.openxmlformats.org/officeDocument/2006/relationships/slide" Target="slides/slide18.xml"/><Relationship Id="rId27" Type="http://schemas.openxmlformats.org/officeDocument/2006/relationships/slide" Target="slides/slide17.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19.xml"/><Relationship Id="rId7" Type="http://schemas.openxmlformats.org/officeDocument/2006/relationships/slideMaster" Target="slideMasters/slideMaster4.xml"/><Relationship Id="rId8" Type="http://schemas.openxmlformats.org/officeDocument/2006/relationships/slideMaster" Target="slideMasters/slideMaster5.xml"/><Relationship Id="rId31" Type="http://schemas.openxmlformats.org/officeDocument/2006/relationships/slide" Target="slides/slide21.xml"/><Relationship Id="rId30" Type="http://schemas.openxmlformats.org/officeDocument/2006/relationships/slide" Target="slides/slide20.xml"/><Relationship Id="rId11" Type="http://schemas.openxmlformats.org/officeDocument/2006/relationships/slide" Target="slides/slide1.xml"/><Relationship Id="rId33" Type="http://schemas.openxmlformats.org/officeDocument/2006/relationships/slide" Target="slides/slide23.xml"/><Relationship Id="rId10" Type="http://schemas.openxmlformats.org/officeDocument/2006/relationships/notesMaster" Target="notesMasters/notesMaster1.xml"/><Relationship Id="rId32" Type="http://schemas.openxmlformats.org/officeDocument/2006/relationships/slide" Target="slides/slide22.xml"/><Relationship Id="rId13" Type="http://schemas.openxmlformats.org/officeDocument/2006/relationships/slide" Target="slides/slide3.xml"/><Relationship Id="rId35" Type="http://schemas.openxmlformats.org/officeDocument/2006/relationships/slide" Target="slides/slide25.xml"/><Relationship Id="rId12" Type="http://schemas.openxmlformats.org/officeDocument/2006/relationships/slide" Target="slides/slide2.xml"/><Relationship Id="rId34" Type="http://schemas.openxmlformats.org/officeDocument/2006/relationships/slide" Target="slides/slide24.xml"/><Relationship Id="rId15" Type="http://schemas.openxmlformats.org/officeDocument/2006/relationships/slide" Target="slides/slide5.xml"/><Relationship Id="rId37" Type="http://schemas.openxmlformats.org/officeDocument/2006/relationships/slide" Target="slides/slide27.xml"/><Relationship Id="rId14" Type="http://schemas.openxmlformats.org/officeDocument/2006/relationships/slide" Target="slides/slide4.xml"/><Relationship Id="rId36" Type="http://schemas.openxmlformats.org/officeDocument/2006/relationships/slide" Target="slides/slide26.xml"/><Relationship Id="rId17" Type="http://schemas.openxmlformats.org/officeDocument/2006/relationships/slide" Target="slides/slide7.xml"/><Relationship Id="rId39" Type="http://schemas.openxmlformats.org/officeDocument/2006/relationships/slide" Target="slides/slide29.xml"/><Relationship Id="rId16" Type="http://schemas.openxmlformats.org/officeDocument/2006/relationships/slide" Target="slides/slide6.xml"/><Relationship Id="rId38" Type="http://schemas.openxmlformats.org/officeDocument/2006/relationships/slide" Target="slides/slide28.xml"/><Relationship Id="rId19" Type="http://schemas.openxmlformats.org/officeDocument/2006/relationships/slide" Target="slides/slide9.xml"/><Relationship Id="rId18"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 name="Shape 1"/>
        <p:cNvGrpSpPr/>
        <p:nvPr/>
      </p:nvGrpSpPr>
      <p:grpSpPr>
        <a:xfrm>
          <a:off x="0" y="0"/>
          <a:ext cx="0" cy="0"/>
          <a:chOff x="0" y="0"/>
          <a:chExt cx="0" cy="0"/>
        </a:xfrm>
      </p:grpSpPr>
      <p:sp>
        <p:nvSpPr>
          <p:cNvPr id="2" name="Shape 2"/>
          <p:cNvSpPr txBox="1"/>
          <p:nvPr>
            <p:ph idx="2" type="hdr"/>
          </p:nvPr>
        </p:nvSpPr>
        <p:spPr>
          <a:xfrm>
            <a:off x="0" y="0"/>
            <a:ext cx="3066733" cy="469778"/>
          </a:xfrm>
          <a:prstGeom prst="rect">
            <a:avLst/>
          </a:prstGeom>
          <a:noFill/>
          <a:ln>
            <a:noFill/>
          </a:ln>
        </p:spPr>
        <p:txBody>
          <a:bodyPr anchorCtr="0" anchor="t" bIns="91425" lIns="91425" rIns="91425" tIns="91425"/>
          <a:lstStyle>
            <a:lvl1pPr indent="0" marL="0" marR="0" rtl="0" algn="l">
              <a:spcBef>
                <a:spcPts val="0"/>
              </a:spcBef>
              <a:defRPr b="0" baseline="0" i="0" sz="1300" u="none" cap="none" strike="noStrike">
                <a:solidFill>
                  <a:schemeClr val="dk1"/>
                </a:solidFill>
                <a:latin typeface="Calibri"/>
                <a:ea typeface="Calibri"/>
                <a:cs typeface="Calibri"/>
                <a:sym typeface="Calibri"/>
              </a:defRPr>
            </a:lvl1pPr>
            <a:lvl2pPr indent="0" marL="457200" marR="0" rtl="0" algn="l">
              <a:spcBef>
                <a:spcPts val="0"/>
              </a:spcBef>
              <a:defRPr b="0" baseline="0" i="0" sz="1800" u="none" cap="none" strike="noStrike">
                <a:solidFill>
                  <a:schemeClr val="dk1"/>
                </a:solidFill>
                <a:latin typeface="Calibri"/>
                <a:ea typeface="Calibri"/>
                <a:cs typeface="Calibri"/>
                <a:sym typeface="Calibri"/>
              </a:defRPr>
            </a:lvl2pPr>
            <a:lvl3pPr indent="0" marL="914400" marR="0" rtl="0" algn="l">
              <a:spcBef>
                <a:spcPts val="0"/>
              </a:spcBef>
              <a:defRPr b="0" baseline="0" i="0" sz="1800" u="none" cap="none" strike="noStrike">
                <a:solidFill>
                  <a:schemeClr val="dk1"/>
                </a:solidFill>
                <a:latin typeface="Calibri"/>
                <a:ea typeface="Calibri"/>
                <a:cs typeface="Calibri"/>
                <a:sym typeface="Calibri"/>
              </a:defRPr>
            </a:lvl3pPr>
            <a:lvl4pPr indent="0" marL="1371600" marR="0" rtl="0" algn="l">
              <a:spcBef>
                <a:spcPts val="0"/>
              </a:spcBef>
              <a:defRPr b="0" baseline="0" i="0" sz="1800" u="none" cap="none" strike="noStrike">
                <a:solidFill>
                  <a:schemeClr val="dk1"/>
                </a:solidFill>
                <a:latin typeface="Calibri"/>
                <a:ea typeface="Calibri"/>
                <a:cs typeface="Calibri"/>
                <a:sym typeface="Calibri"/>
              </a:defRPr>
            </a:lvl4pPr>
            <a:lvl5pPr indent="0" marL="1828800" marR="0" rtl="0" algn="l">
              <a:spcBef>
                <a:spcPts val="0"/>
              </a:spcBef>
              <a:defRPr b="0" baseline="0" i="0" sz="1800" u="none" cap="none" strike="noStrike">
                <a:solidFill>
                  <a:schemeClr val="dk1"/>
                </a:solidFill>
                <a:latin typeface="Calibri"/>
                <a:ea typeface="Calibri"/>
                <a:cs typeface="Calibri"/>
                <a:sym typeface="Calibri"/>
              </a:defRPr>
            </a:lvl5pPr>
            <a:lvl6pPr indent="0" marL="2286000" marR="0" rtl="0" algn="l">
              <a:spcBef>
                <a:spcPts val="0"/>
              </a:spcBef>
              <a:defRPr b="0" baseline="0" i="0" sz="1800" u="none" cap="none" strike="noStrike">
                <a:solidFill>
                  <a:schemeClr val="dk1"/>
                </a:solidFill>
                <a:latin typeface="Calibri"/>
                <a:ea typeface="Calibri"/>
                <a:cs typeface="Calibri"/>
                <a:sym typeface="Calibri"/>
              </a:defRPr>
            </a:lvl6pPr>
            <a:lvl7pPr indent="0" marL="2743200" marR="0" rtl="0" algn="l">
              <a:spcBef>
                <a:spcPts val="0"/>
              </a:spcBef>
              <a:defRPr b="0" baseline="0" i="0" sz="1800" u="none" cap="none" strike="noStrike">
                <a:solidFill>
                  <a:schemeClr val="dk1"/>
                </a:solidFill>
                <a:latin typeface="Calibri"/>
                <a:ea typeface="Calibri"/>
                <a:cs typeface="Calibri"/>
                <a:sym typeface="Calibri"/>
              </a:defRPr>
            </a:lvl7pPr>
            <a:lvl8pPr indent="0" marL="3200400" marR="0" rtl="0" algn="l">
              <a:spcBef>
                <a:spcPts val="0"/>
              </a:spcBef>
              <a:defRPr b="0" baseline="0" i="0" sz="1800" u="none" cap="none" strike="noStrike">
                <a:solidFill>
                  <a:schemeClr val="dk1"/>
                </a:solidFill>
                <a:latin typeface="Calibri"/>
                <a:ea typeface="Calibri"/>
                <a:cs typeface="Calibri"/>
                <a:sym typeface="Calibri"/>
              </a:defRPr>
            </a:lvl8pPr>
            <a:lvl9pPr indent="0" marL="3657600" marR="0" rtl="0" algn="l">
              <a:spcBef>
                <a:spcPts val="0"/>
              </a:spcBef>
              <a:defRPr b="0" baseline="0" i="0" sz="1800" u="none" cap="none" strike="noStrike">
                <a:solidFill>
                  <a:schemeClr val="dk1"/>
                </a:solidFill>
                <a:latin typeface="Calibri"/>
                <a:ea typeface="Calibri"/>
                <a:cs typeface="Calibri"/>
                <a:sym typeface="Calibri"/>
              </a:defRPr>
            </a:lvl9pPr>
          </a:lstStyle>
          <a:p/>
        </p:txBody>
      </p:sp>
      <p:sp>
        <p:nvSpPr>
          <p:cNvPr id="3" name="Shape 3"/>
          <p:cNvSpPr txBox="1"/>
          <p:nvPr>
            <p:ph idx="10" type="dt"/>
          </p:nvPr>
        </p:nvSpPr>
        <p:spPr>
          <a:xfrm>
            <a:off x="4008703" y="0"/>
            <a:ext cx="3066733" cy="469778"/>
          </a:xfrm>
          <a:prstGeom prst="rect">
            <a:avLst/>
          </a:prstGeom>
          <a:noFill/>
          <a:ln>
            <a:noFill/>
          </a:ln>
        </p:spPr>
        <p:txBody>
          <a:bodyPr anchorCtr="0" anchor="t" bIns="91425" lIns="91425" rIns="91425" tIns="91425"/>
          <a:lstStyle>
            <a:lvl1pPr indent="0" marL="0" marR="0" rtl="0" algn="r">
              <a:spcBef>
                <a:spcPts val="0"/>
              </a:spcBef>
              <a:defRPr b="0" baseline="0" i="0" sz="1300" u="none" cap="none" strike="noStrike">
                <a:solidFill>
                  <a:schemeClr val="dk1"/>
                </a:solidFill>
                <a:latin typeface="Calibri"/>
                <a:ea typeface="Calibri"/>
                <a:cs typeface="Calibri"/>
                <a:sym typeface="Calibri"/>
              </a:defRPr>
            </a:lvl1pPr>
            <a:lvl2pPr indent="0" marL="457200" marR="0" rtl="0" algn="l">
              <a:spcBef>
                <a:spcPts val="0"/>
              </a:spcBef>
              <a:defRPr b="0" baseline="0" i="0" sz="1800" u="none" cap="none" strike="noStrike">
                <a:solidFill>
                  <a:schemeClr val="dk1"/>
                </a:solidFill>
                <a:latin typeface="Calibri"/>
                <a:ea typeface="Calibri"/>
                <a:cs typeface="Calibri"/>
                <a:sym typeface="Calibri"/>
              </a:defRPr>
            </a:lvl2pPr>
            <a:lvl3pPr indent="0" marL="914400" marR="0" rtl="0" algn="l">
              <a:spcBef>
                <a:spcPts val="0"/>
              </a:spcBef>
              <a:defRPr b="0" baseline="0" i="0" sz="1800" u="none" cap="none" strike="noStrike">
                <a:solidFill>
                  <a:schemeClr val="dk1"/>
                </a:solidFill>
                <a:latin typeface="Calibri"/>
                <a:ea typeface="Calibri"/>
                <a:cs typeface="Calibri"/>
                <a:sym typeface="Calibri"/>
              </a:defRPr>
            </a:lvl3pPr>
            <a:lvl4pPr indent="0" marL="1371600" marR="0" rtl="0" algn="l">
              <a:spcBef>
                <a:spcPts val="0"/>
              </a:spcBef>
              <a:defRPr b="0" baseline="0" i="0" sz="1800" u="none" cap="none" strike="noStrike">
                <a:solidFill>
                  <a:schemeClr val="dk1"/>
                </a:solidFill>
                <a:latin typeface="Calibri"/>
                <a:ea typeface="Calibri"/>
                <a:cs typeface="Calibri"/>
                <a:sym typeface="Calibri"/>
              </a:defRPr>
            </a:lvl4pPr>
            <a:lvl5pPr indent="0" marL="1828800" marR="0" rtl="0" algn="l">
              <a:spcBef>
                <a:spcPts val="0"/>
              </a:spcBef>
              <a:defRPr b="0" baseline="0" i="0" sz="1800" u="none" cap="none" strike="noStrike">
                <a:solidFill>
                  <a:schemeClr val="dk1"/>
                </a:solidFill>
                <a:latin typeface="Calibri"/>
                <a:ea typeface="Calibri"/>
                <a:cs typeface="Calibri"/>
                <a:sym typeface="Calibri"/>
              </a:defRPr>
            </a:lvl5pPr>
            <a:lvl6pPr indent="0" marL="2286000" marR="0" rtl="0" algn="l">
              <a:spcBef>
                <a:spcPts val="0"/>
              </a:spcBef>
              <a:defRPr b="0" baseline="0" i="0" sz="1800" u="none" cap="none" strike="noStrike">
                <a:solidFill>
                  <a:schemeClr val="dk1"/>
                </a:solidFill>
                <a:latin typeface="Calibri"/>
                <a:ea typeface="Calibri"/>
                <a:cs typeface="Calibri"/>
                <a:sym typeface="Calibri"/>
              </a:defRPr>
            </a:lvl6pPr>
            <a:lvl7pPr indent="0" marL="2743200" marR="0" rtl="0" algn="l">
              <a:spcBef>
                <a:spcPts val="0"/>
              </a:spcBef>
              <a:defRPr b="0" baseline="0" i="0" sz="1800" u="none" cap="none" strike="noStrike">
                <a:solidFill>
                  <a:schemeClr val="dk1"/>
                </a:solidFill>
                <a:latin typeface="Calibri"/>
                <a:ea typeface="Calibri"/>
                <a:cs typeface="Calibri"/>
                <a:sym typeface="Calibri"/>
              </a:defRPr>
            </a:lvl7pPr>
            <a:lvl8pPr indent="0" marL="3200400" marR="0" rtl="0" algn="l">
              <a:spcBef>
                <a:spcPts val="0"/>
              </a:spcBef>
              <a:defRPr b="0" baseline="0" i="0" sz="1800" u="none" cap="none" strike="noStrike">
                <a:solidFill>
                  <a:schemeClr val="dk1"/>
                </a:solidFill>
                <a:latin typeface="Calibri"/>
                <a:ea typeface="Calibri"/>
                <a:cs typeface="Calibri"/>
                <a:sym typeface="Calibri"/>
              </a:defRPr>
            </a:lvl8pPr>
            <a:lvl9pPr indent="0" marL="3657600" marR="0" rtl="0" algn="l">
              <a:spcBef>
                <a:spcPts val="0"/>
              </a:spcBef>
              <a:defRPr b="0" baseline="0" i="0" sz="1800" u="none" cap="none" strike="noStrike">
                <a:solidFill>
                  <a:schemeClr val="dk1"/>
                </a:solidFill>
                <a:latin typeface="Calibri"/>
                <a:ea typeface="Calibri"/>
                <a:cs typeface="Calibri"/>
                <a:sym typeface="Calibri"/>
              </a:defRPr>
            </a:lvl9pPr>
          </a:lstStyle>
          <a:p/>
        </p:txBody>
      </p:sp>
      <p:sp>
        <p:nvSpPr>
          <p:cNvPr id="4" name="Shape 4"/>
          <p:cNvSpPr/>
          <p:nvPr>
            <p:ph idx="3" type="sldImg"/>
          </p:nvPr>
        </p:nvSpPr>
        <p:spPr>
          <a:xfrm>
            <a:off x="1431925" y="1169987"/>
            <a:ext cx="4213225" cy="3160711"/>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5" name="Shape 5"/>
          <p:cNvSpPr txBox="1"/>
          <p:nvPr>
            <p:ph idx="1" type="body"/>
          </p:nvPr>
        </p:nvSpPr>
        <p:spPr>
          <a:xfrm>
            <a:off x="707708" y="4505980"/>
            <a:ext cx="5661660" cy="3686710"/>
          </a:xfrm>
          <a:prstGeom prst="rect">
            <a:avLst/>
          </a:prstGeom>
          <a:noFill/>
          <a:ln>
            <a:noFill/>
          </a:ln>
        </p:spPr>
        <p:txBody>
          <a:bodyPr anchorCtr="0" anchor="t" bIns="91425" lIns="91425" rIns="91425" tIns="91425"/>
          <a:lstStyle>
            <a:lvl1pPr indent="0" marL="0" marR="0" rtl="0" algn="l">
              <a:spcBef>
                <a:spcPts val="0"/>
              </a:spcBef>
              <a:defRPr b="0" baseline="0" i="0" sz="1200" u="none" cap="none" strike="noStrike">
                <a:solidFill>
                  <a:schemeClr val="dk1"/>
                </a:solidFill>
                <a:latin typeface="Calibri"/>
                <a:ea typeface="Calibri"/>
                <a:cs typeface="Calibri"/>
                <a:sym typeface="Calibri"/>
              </a:defRPr>
            </a:lvl1pPr>
            <a:lvl2pPr indent="0" marL="457200" marR="0" rtl="0" algn="l">
              <a:spcBef>
                <a:spcPts val="0"/>
              </a:spcBef>
              <a:defRPr b="0" baseline="0" i="0" sz="1200" u="none" cap="none" strike="noStrike">
                <a:solidFill>
                  <a:schemeClr val="dk1"/>
                </a:solidFill>
                <a:latin typeface="Calibri"/>
                <a:ea typeface="Calibri"/>
                <a:cs typeface="Calibri"/>
                <a:sym typeface="Calibri"/>
              </a:defRPr>
            </a:lvl2pPr>
            <a:lvl3pPr indent="0" marL="914400" marR="0" rtl="0" algn="l">
              <a:spcBef>
                <a:spcPts val="0"/>
              </a:spcBef>
              <a:defRPr b="0" baseline="0" i="0" sz="1200" u="none" cap="none" strike="noStrike">
                <a:solidFill>
                  <a:schemeClr val="dk1"/>
                </a:solidFill>
                <a:latin typeface="Calibri"/>
                <a:ea typeface="Calibri"/>
                <a:cs typeface="Calibri"/>
                <a:sym typeface="Calibri"/>
              </a:defRPr>
            </a:lvl3pPr>
            <a:lvl4pPr indent="0" marL="1371600" marR="0" rtl="0" algn="l">
              <a:spcBef>
                <a:spcPts val="0"/>
              </a:spcBef>
              <a:defRPr b="0" baseline="0" i="0" sz="1200" u="none" cap="none" strike="noStrike">
                <a:solidFill>
                  <a:schemeClr val="dk1"/>
                </a:solidFill>
                <a:latin typeface="Calibri"/>
                <a:ea typeface="Calibri"/>
                <a:cs typeface="Calibri"/>
                <a:sym typeface="Calibri"/>
              </a:defRPr>
            </a:lvl4pPr>
            <a:lvl5pPr indent="0" marL="1828800" marR="0" rtl="0" algn="l">
              <a:spcBef>
                <a:spcPts val="0"/>
              </a:spcBef>
              <a:defRPr b="0" baseline="0" i="0" sz="1200" u="none" cap="none" strike="noStrike">
                <a:solidFill>
                  <a:schemeClr val="dk1"/>
                </a:solidFill>
                <a:latin typeface="Calibri"/>
                <a:ea typeface="Calibri"/>
                <a:cs typeface="Calibri"/>
                <a:sym typeface="Calibri"/>
              </a:defRPr>
            </a:lvl5pPr>
            <a:lvl6pPr indent="0" marL="2286000" marR="0" rtl="0" algn="l">
              <a:spcBef>
                <a:spcPts val="0"/>
              </a:spcBef>
              <a:defRPr b="0" baseline="0" i="0" sz="1200" u="none" cap="none" strike="noStrike">
                <a:solidFill>
                  <a:schemeClr val="dk1"/>
                </a:solidFill>
                <a:latin typeface="Calibri"/>
                <a:ea typeface="Calibri"/>
                <a:cs typeface="Calibri"/>
                <a:sym typeface="Calibri"/>
              </a:defRPr>
            </a:lvl6pPr>
            <a:lvl7pPr indent="0" marL="2743200" marR="0" rtl="0" algn="l">
              <a:spcBef>
                <a:spcPts val="0"/>
              </a:spcBef>
              <a:defRPr b="0" baseline="0" i="0" sz="1200" u="none" cap="none" strike="noStrike">
                <a:solidFill>
                  <a:schemeClr val="dk1"/>
                </a:solidFill>
                <a:latin typeface="Calibri"/>
                <a:ea typeface="Calibri"/>
                <a:cs typeface="Calibri"/>
                <a:sym typeface="Calibri"/>
              </a:defRPr>
            </a:lvl7pPr>
            <a:lvl8pPr indent="0" marL="3200400" marR="0" rtl="0" algn="l">
              <a:spcBef>
                <a:spcPts val="0"/>
              </a:spcBef>
              <a:defRPr b="0" baseline="0" i="0" sz="1200" u="none" cap="none" strike="noStrike">
                <a:solidFill>
                  <a:schemeClr val="dk1"/>
                </a:solidFill>
                <a:latin typeface="Calibri"/>
                <a:ea typeface="Calibri"/>
                <a:cs typeface="Calibri"/>
                <a:sym typeface="Calibri"/>
              </a:defRPr>
            </a:lvl8pPr>
            <a:lvl9pPr indent="0" marL="3657600" marR="0" rtl="0" algn="l">
              <a:spcBef>
                <a:spcPts val="0"/>
              </a:spcBef>
              <a:defRPr b="0" baseline="0" i="0" sz="1200" u="none" cap="none" strike="noStrike">
                <a:solidFill>
                  <a:schemeClr val="dk1"/>
                </a:solidFill>
                <a:latin typeface="Calibri"/>
                <a:ea typeface="Calibri"/>
                <a:cs typeface="Calibri"/>
                <a:sym typeface="Calibri"/>
              </a:defRPr>
            </a:lvl9pPr>
          </a:lstStyle>
          <a:p/>
        </p:txBody>
      </p:sp>
      <p:sp>
        <p:nvSpPr>
          <p:cNvPr id="6" name="Shape 6"/>
          <p:cNvSpPr txBox="1"/>
          <p:nvPr>
            <p:ph idx="11" type="ftr"/>
          </p:nvPr>
        </p:nvSpPr>
        <p:spPr>
          <a:xfrm>
            <a:off x="0" y="8893296"/>
            <a:ext cx="3066733" cy="469778"/>
          </a:xfrm>
          <a:prstGeom prst="rect">
            <a:avLst/>
          </a:prstGeom>
          <a:noFill/>
          <a:ln>
            <a:noFill/>
          </a:ln>
        </p:spPr>
        <p:txBody>
          <a:bodyPr anchorCtr="0" anchor="b" bIns="91425" lIns="91425" rIns="91425" tIns="91425"/>
          <a:lstStyle>
            <a:lvl1pPr indent="0" marL="0" marR="0" rtl="0" algn="l">
              <a:spcBef>
                <a:spcPts val="0"/>
              </a:spcBef>
              <a:defRPr b="0" baseline="0" i="0" sz="1300" u="none" cap="none" strike="noStrike">
                <a:solidFill>
                  <a:schemeClr val="dk1"/>
                </a:solidFill>
                <a:latin typeface="Calibri"/>
                <a:ea typeface="Calibri"/>
                <a:cs typeface="Calibri"/>
                <a:sym typeface="Calibri"/>
              </a:defRPr>
            </a:lvl1pPr>
            <a:lvl2pPr indent="0" marL="457200" marR="0" rtl="0" algn="l">
              <a:spcBef>
                <a:spcPts val="0"/>
              </a:spcBef>
              <a:defRPr b="0" baseline="0" i="0" sz="1800" u="none" cap="none" strike="noStrike">
                <a:solidFill>
                  <a:schemeClr val="dk1"/>
                </a:solidFill>
                <a:latin typeface="Calibri"/>
                <a:ea typeface="Calibri"/>
                <a:cs typeface="Calibri"/>
                <a:sym typeface="Calibri"/>
              </a:defRPr>
            </a:lvl2pPr>
            <a:lvl3pPr indent="0" marL="914400" marR="0" rtl="0" algn="l">
              <a:spcBef>
                <a:spcPts val="0"/>
              </a:spcBef>
              <a:defRPr b="0" baseline="0" i="0" sz="1800" u="none" cap="none" strike="noStrike">
                <a:solidFill>
                  <a:schemeClr val="dk1"/>
                </a:solidFill>
                <a:latin typeface="Calibri"/>
                <a:ea typeface="Calibri"/>
                <a:cs typeface="Calibri"/>
                <a:sym typeface="Calibri"/>
              </a:defRPr>
            </a:lvl3pPr>
            <a:lvl4pPr indent="0" marL="1371600" marR="0" rtl="0" algn="l">
              <a:spcBef>
                <a:spcPts val="0"/>
              </a:spcBef>
              <a:defRPr b="0" baseline="0" i="0" sz="1800" u="none" cap="none" strike="noStrike">
                <a:solidFill>
                  <a:schemeClr val="dk1"/>
                </a:solidFill>
                <a:latin typeface="Calibri"/>
                <a:ea typeface="Calibri"/>
                <a:cs typeface="Calibri"/>
                <a:sym typeface="Calibri"/>
              </a:defRPr>
            </a:lvl4pPr>
            <a:lvl5pPr indent="0" marL="1828800" marR="0" rtl="0" algn="l">
              <a:spcBef>
                <a:spcPts val="0"/>
              </a:spcBef>
              <a:defRPr b="0" baseline="0" i="0" sz="1800" u="none" cap="none" strike="noStrike">
                <a:solidFill>
                  <a:schemeClr val="dk1"/>
                </a:solidFill>
                <a:latin typeface="Calibri"/>
                <a:ea typeface="Calibri"/>
                <a:cs typeface="Calibri"/>
                <a:sym typeface="Calibri"/>
              </a:defRPr>
            </a:lvl5pPr>
            <a:lvl6pPr indent="0" marL="2286000" marR="0" rtl="0" algn="l">
              <a:spcBef>
                <a:spcPts val="0"/>
              </a:spcBef>
              <a:defRPr b="0" baseline="0" i="0" sz="1800" u="none" cap="none" strike="noStrike">
                <a:solidFill>
                  <a:schemeClr val="dk1"/>
                </a:solidFill>
                <a:latin typeface="Calibri"/>
                <a:ea typeface="Calibri"/>
                <a:cs typeface="Calibri"/>
                <a:sym typeface="Calibri"/>
              </a:defRPr>
            </a:lvl6pPr>
            <a:lvl7pPr indent="0" marL="2743200" marR="0" rtl="0" algn="l">
              <a:spcBef>
                <a:spcPts val="0"/>
              </a:spcBef>
              <a:defRPr b="0" baseline="0" i="0" sz="1800" u="none" cap="none" strike="noStrike">
                <a:solidFill>
                  <a:schemeClr val="dk1"/>
                </a:solidFill>
                <a:latin typeface="Calibri"/>
                <a:ea typeface="Calibri"/>
                <a:cs typeface="Calibri"/>
                <a:sym typeface="Calibri"/>
              </a:defRPr>
            </a:lvl7pPr>
            <a:lvl8pPr indent="0" marL="3200400" marR="0" rtl="0" algn="l">
              <a:spcBef>
                <a:spcPts val="0"/>
              </a:spcBef>
              <a:defRPr b="0" baseline="0" i="0" sz="1800" u="none" cap="none" strike="noStrike">
                <a:solidFill>
                  <a:schemeClr val="dk1"/>
                </a:solidFill>
                <a:latin typeface="Calibri"/>
                <a:ea typeface="Calibri"/>
                <a:cs typeface="Calibri"/>
                <a:sym typeface="Calibri"/>
              </a:defRPr>
            </a:lvl8pPr>
            <a:lvl9pPr indent="0" marL="3657600" marR="0" rtl="0" algn="l">
              <a:spcBef>
                <a:spcPts val="0"/>
              </a:spcBef>
              <a:defRPr b="0" baseline="0" i="0" sz="1800" u="none" cap="none" strike="noStrike">
                <a:solidFill>
                  <a:schemeClr val="dk1"/>
                </a:solidFill>
                <a:latin typeface="Calibri"/>
                <a:ea typeface="Calibri"/>
                <a:cs typeface="Calibri"/>
                <a:sym typeface="Calibri"/>
              </a:defRPr>
            </a:lvl9pPr>
          </a:lstStyle>
          <a:p/>
        </p:txBody>
      </p:sp>
      <p:sp>
        <p:nvSpPr>
          <p:cNvPr id="7" name="Shape 7"/>
          <p:cNvSpPr txBox="1"/>
          <p:nvPr>
            <p:ph idx="12" type="sldNum"/>
          </p:nvPr>
        </p:nvSpPr>
        <p:spPr>
          <a:xfrm>
            <a:off x="4008703" y="8893296"/>
            <a:ext cx="3066733" cy="469778"/>
          </a:xfrm>
          <a:prstGeom prst="rect">
            <a:avLst/>
          </a:prstGeom>
          <a:noFill/>
          <a:ln>
            <a:noFill/>
          </a:ln>
        </p:spPr>
        <p:txBody>
          <a:bodyPr anchorCtr="0" anchor="b" bIns="46950" lIns="93925" rIns="93925" tIns="46950">
            <a:noAutofit/>
          </a:bodyPr>
          <a:lstStyle/>
          <a:p>
            <a:pPr indent="0" lvl="0" marL="0" marR="0" rtl="0" algn="r">
              <a:spcBef>
                <a:spcPts val="0"/>
              </a:spcBef>
              <a:buSzPct val="25000"/>
              <a:buNone/>
            </a:pPr>
            <a:fld id="{00000000-1234-1234-1234-123412341234}" type="slidenum">
              <a:rPr b="0" baseline="0" i="0" lang="en-US" sz="1300" u="none" cap="none" strike="noStrike">
                <a:solidFill>
                  <a:schemeClr val="dk1"/>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8" name="Shape 68"/>
        <p:cNvGrpSpPr/>
        <p:nvPr/>
      </p:nvGrpSpPr>
      <p:grpSpPr>
        <a:xfrm>
          <a:off x="0" y="0"/>
          <a:ext cx="0" cy="0"/>
          <a:chOff x="0" y="0"/>
          <a:chExt cx="0" cy="0"/>
        </a:xfrm>
      </p:grpSpPr>
      <p:sp>
        <p:nvSpPr>
          <p:cNvPr id="69" name="Shape 69"/>
          <p:cNvSpPr/>
          <p:nvPr>
            <p:ph idx="2" type="sldImg"/>
          </p:nvPr>
        </p:nvSpPr>
        <p:spPr>
          <a:xfrm>
            <a:off x="1431925" y="1169987"/>
            <a:ext cx="4213225" cy="3160711"/>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70" name="Shape 70"/>
          <p:cNvSpPr txBox="1"/>
          <p:nvPr>
            <p:ph idx="1" type="body"/>
          </p:nvPr>
        </p:nvSpPr>
        <p:spPr>
          <a:xfrm>
            <a:off x="707708" y="4505980"/>
            <a:ext cx="5661660" cy="3686710"/>
          </a:xfrm>
          <a:prstGeom prst="rect">
            <a:avLst/>
          </a:prstGeom>
          <a:noFill/>
          <a:ln>
            <a:noFill/>
          </a:ln>
        </p:spPr>
        <p:txBody>
          <a:bodyPr anchorCtr="0" anchor="t" bIns="46950" lIns="93925" rIns="93925" tIns="46950">
            <a:noAutofit/>
          </a:bodyPr>
          <a:lstStyle/>
          <a:p>
            <a:pPr indent="0" lvl="0" marL="0" marR="0" rtl="0" algn="l">
              <a:spcBef>
                <a:spcPts val="0"/>
              </a:spcBef>
              <a:buNone/>
            </a:pPr>
            <a:r>
              <a:t/>
            </a:r>
            <a:endParaRPr b="0" baseline="0" i="0" sz="1200" u="none" cap="none" strike="noStrike">
              <a:solidFill>
                <a:schemeClr val="dk1"/>
              </a:solidFill>
              <a:latin typeface="Calibri"/>
              <a:ea typeface="Calibri"/>
              <a:cs typeface="Calibri"/>
              <a:sym typeface="Calibri"/>
            </a:endParaRPr>
          </a:p>
        </p:txBody>
      </p:sp>
      <p:sp>
        <p:nvSpPr>
          <p:cNvPr id="71" name="Shape 71"/>
          <p:cNvSpPr txBox="1"/>
          <p:nvPr>
            <p:ph idx="12" type="sldNum"/>
          </p:nvPr>
        </p:nvSpPr>
        <p:spPr>
          <a:xfrm>
            <a:off x="4008703" y="8893296"/>
            <a:ext cx="3066733" cy="469778"/>
          </a:xfrm>
          <a:prstGeom prst="rect">
            <a:avLst/>
          </a:prstGeom>
          <a:noFill/>
          <a:ln>
            <a:noFill/>
          </a:ln>
        </p:spPr>
        <p:txBody>
          <a:bodyPr anchorCtr="0" anchor="b" bIns="46950" lIns="93925" rIns="93925" tIns="46950">
            <a:noAutofit/>
          </a:bodyPr>
          <a:lstStyle/>
          <a:p>
            <a:pPr indent="0" lvl="0" marL="0" marR="0" rtl="0" algn="r">
              <a:spcBef>
                <a:spcPts val="0"/>
              </a:spcBef>
              <a:buSzPct val="25000"/>
              <a:buNone/>
            </a:pPr>
            <a:fld id="{00000000-1234-1234-1234-123412341234}" type="slidenum">
              <a:rPr b="0" baseline="0" i="0" lang="en-US" sz="13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8" name="Shape 138"/>
        <p:cNvGrpSpPr/>
        <p:nvPr/>
      </p:nvGrpSpPr>
      <p:grpSpPr>
        <a:xfrm>
          <a:off x="0" y="0"/>
          <a:ext cx="0" cy="0"/>
          <a:chOff x="0" y="0"/>
          <a:chExt cx="0" cy="0"/>
        </a:xfrm>
      </p:grpSpPr>
      <p:sp>
        <p:nvSpPr>
          <p:cNvPr id="139" name="Shape 139"/>
          <p:cNvSpPr/>
          <p:nvPr>
            <p:ph idx="2" type="sldImg"/>
          </p:nvPr>
        </p:nvSpPr>
        <p:spPr>
          <a:xfrm>
            <a:off x="1431925" y="1169987"/>
            <a:ext cx="4213225" cy="3160711"/>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40" name="Shape 140"/>
          <p:cNvSpPr txBox="1"/>
          <p:nvPr>
            <p:ph idx="1" type="body"/>
          </p:nvPr>
        </p:nvSpPr>
        <p:spPr>
          <a:xfrm>
            <a:off x="707708" y="4505980"/>
            <a:ext cx="5661660" cy="3686710"/>
          </a:xfrm>
          <a:prstGeom prst="rect">
            <a:avLst/>
          </a:prstGeom>
          <a:noFill/>
          <a:ln>
            <a:noFill/>
          </a:ln>
        </p:spPr>
        <p:txBody>
          <a:bodyPr anchorCtr="0" anchor="t" bIns="46950" lIns="93925" rIns="93925" tIns="46950">
            <a:noAutofit/>
          </a:bodyPr>
          <a:lstStyle/>
          <a:p>
            <a:pPr indent="0" lvl="0" marL="0" marR="0" rtl="0" algn="l">
              <a:lnSpc>
                <a:spcPct val="80000"/>
              </a:lnSpc>
              <a:spcBef>
                <a:spcPts val="0"/>
              </a:spcBef>
              <a:buNone/>
            </a:pPr>
            <a:r>
              <a:t/>
            </a:r>
            <a:endParaRPr b="0" baseline="0" i="0" sz="300" u="none" cap="none" strike="noStrike">
              <a:solidFill>
                <a:schemeClr val="dk1"/>
              </a:solidFill>
              <a:latin typeface="Calibri"/>
              <a:ea typeface="Calibri"/>
              <a:cs typeface="Calibri"/>
              <a:sym typeface="Calibri"/>
            </a:endParaRPr>
          </a:p>
        </p:txBody>
      </p:sp>
      <p:sp>
        <p:nvSpPr>
          <p:cNvPr id="141" name="Shape 141"/>
          <p:cNvSpPr txBox="1"/>
          <p:nvPr>
            <p:ph idx="12" type="sldNum"/>
          </p:nvPr>
        </p:nvSpPr>
        <p:spPr>
          <a:xfrm>
            <a:off x="4008703" y="8893296"/>
            <a:ext cx="3066733" cy="469778"/>
          </a:xfrm>
          <a:prstGeom prst="rect">
            <a:avLst/>
          </a:prstGeom>
          <a:noFill/>
          <a:ln>
            <a:noFill/>
          </a:ln>
        </p:spPr>
        <p:txBody>
          <a:bodyPr anchorCtr="0" anchor="b" bIns="46950" lIns="93925" rIns="93925" tIns="46950">
            <a:noAutofit/>
          </a:bodyPr>
          <a:lstStyle/>
          <a:p>
            <a:pPr indent="0" lvl="0" marL="0" marR="0" rtl="0" algn="r">
              <a:spcBef>
                <a:spcPts val="0"/>
              </a:spcBef>
              <a:buSzPct val="25000"/>
              <a:buNone/>
            </a:pPr>
            <a:fld id="{00000000-1234-1234-1234-123412341234}" type="slidenum">
              <a:rPr b="0" baseline="0" i="0" lang="en-US" sz="13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6" name="Shape 146"/>
        <p:cNvGrpSpPr/>
        <p:nvPr/>
      </p:nvGrpSpPr>
      <p:grpSpPr>
        <a:xfrm>
          <a:off x="0" y="0"/>
          <a:ext cx="0" cy="0"/>
          <a:chOff x="0" y="0"/>
          <a:chExt cx="0" cy="0"/>
        </a:xfrm>
      </p:grpSpPr>
      <p:sp>
        <p:nvSpPr>
          <p:cNvPr id="147" name="Shape 147"/>
          <p:cNvSpPr/>
          <p:nvPr>
            <p:ph idx="2" type="sldImg"/>
          </p:nvPr>
        </p:nvSpPr>
        <p:spPr>
          <a:xfrm>
            <a:off x="1431925" y="1169987"/>
            <a:ext cx="4213225" cy="3160711"/>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48" name="Shape 148"/>
          <p:cNvSpPr txBox="1"/>
          <p:nvPr>
            <p:ph idx="1" type="body"/>
          </p:nvPr>
        </p:nvSpPr>
        <p:spPr>
          <a:xfrm>
            <a:off x="707708" y="4505980"/>
            <a:ext cx="5661660" cy="3686710"/>
          </a:xfrm>
          <a:prstGeom prst="rect">
            <a:avLst/>
          </a:prstGeom>
          <a:noFill/>
          <a:ln>
            <a:noFill/>
          </a:ln>
        </p:spPr>
        <p:txBody>
          <a:bodyPr anchorCtr="0" anchor="t" bIns="46950" lIns="93925" rIns="93925" tIns="46950">
            <a:noAutofit/>
          </a:bodyPr>
          <a:lstStyle/>
          <a:p>
            <a:pPr indent="0" lvl="0" marL="0" marR="0" rtl="0" algn="l">
              <a:lnSpc>
                <a:spcPct val="100000"/>
              </a:lnSpc>
              <a:spcBef>
                <a:spcPts val="0"/>
              </a:spcBef>
              <a:spcAft>
                <a:spcPts val="0"/>
              </a:spcAft>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You cannot depend on the normal Survent logic to do quota checking when using a predictive dialer as the respondent will already be on the phone by the time Survent gets access to the number.  This does not imply that you still shouldn’t use the Survent logic to verify that in fact the quota cell is has not been somehow closed.</a:t>
            </a:r>
          </a:p>
          <a:p>
            <a:pPr indent="0" lvl="0" marL="0" marR="0" rtl="0" algn="l">
              <a:spcBef>
                <a:spcPts val="0"/>
              </a:spcBef>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0"/>
              </a:spcBef>
              <a:buSzPct val="25000"/>
              <a:buNone/>
            </a:pPr>
            <a:r>
              <a:rPr b="0" baseline="0" i="0" lang="en-US" sz="1200" u="none" cap="none" strike="noStrike">
                <a:solidFill>
                  <a:schemeClr val="dk1"/>
                </a:solidFill>
                <a:latin typeface="Calibri"/>
                <a:ea typeface="Calibri"/>
                <a:cs typeface="Calibri"/>
                <a:sym typeface="Calibri"/>
              </a:rPr>
              <a:t>If the sample is sorted by quota cell you can have two issues:</a:t>
            </a:r>
          </a:p>
          <a:p>
            <a:pPr indent="0" lvl="0" marL="0" marR="0" rtl="0" algn="l">
              <a:spcBef>
                <a:spcPts val="0"/>
              </a:spcBef>
              <a:buNone/>
            </a:pPr>
            <a:r>
              <a:t/>
            </a:r>
            <a:endParaRPr b="0" baseline="0" i="0" sz="1200" u="none" cap="none" strike="noStrike">
              <a:solidFill>
                <a:schemeClr val="dk1"/>
              </a:solidFill>
              <a:latin typeface="Calibri"/>
              <a:ea typeface="Calibri"/>
              <a:cs typeface="Calibri"/>
              <a:sym typeface="Calibri"/>
            </a:endParaRPr>
          </a:p>
          <a:p>
            <a:pPr indent="-228600" lvl="0" marL="228600" marR="0" rtl="0" algn="l">
              <a:spcBef>
                <a:spcPts val="0"/>
              </a:spcBef>
              <a:buClr>
                <a:schemeClr val="dk1"/>
              </a:buClr>
              <a:buSzPct val="100000"/>
              <a:buFont typeface="Calibri"/>
              <a:buAutoNum type="arabicParenR"/>
            </a:pPr>
            <a:r>
              <a:rPr b="0" baseline="0" i="0" lang="en-US" sz="1200" u="none" cap="none" strike="noStrike">
                <a:solidFill>
                  <a:schemeClr val="dk1"/>
                </a:solidFill>
                <a:latin typeface="Calibri"/>
                <a:ea typeface="Calibri"/>
                <a:cs typeface="Calibri"/>
                <a:sym typeface="Calibri"/>
              </a:rPr>
              <a:t>You will have a tendency to collect completes in that cell at the same time of day since they will be called at the same time.</a:t>
            </a:r>
          </a:p>
          <a:p>
            <a:pPr indent="-228600" lvl="0" marL="228600" marR="0" rtl="0" algn="l">
              <a:spcBef>
                <a:spcPts val="0"/>
              </a:spcBef>
              <a:buClr>
                <a:schemeClr val="dk1"/>
              </a:buClr>
              <a:buSzPct val="100000"/>
              <a:buFont typeface="Calibri"/>
              <a:buAutoNum type="arabicParenR"/>
            </a:pPr>
            <a:r>
              <a:rPr b="0" baseline="0" i="0" lang="en-US" sz="1200" u="none" cap="none" strike="noStrike">
                <a:solidFill>
                  <a:schemeClr val="dk1"/>
                </a:solidFill>
                <a:latin typeface="Calibri"/>
                <a:ea typeface="Calibri"/>
                <a:cs typeface="Calibri"/>
                <a:sym typeface="Calibri"/>
              </a:rPr>
              <a:t>When the quota is almost full, you may inundate the system with too many numbers for that one cell.</a:t>
            </a:r>
          </a:p>
          <a:p>
            <a:pPr indent="-152400" lvl="0" marL="228600" marR="0" rtl="0" algn="l">
              <a:spcBef>
                <a:spcPts val="0"/>
              </a:spcBef>
              <a:buClr>
                <a:schemeClr val="dk1"/>
              </a:buClr>
              <a:buFont typeface="Calibri"/>
              <a:buNone/>
            </a:pPr>
            <a:r>
              <a:t/>
            </a:r>
            <a:endParaRPr b="0" baseline="0" i="0" sz="1200" u="none" cap="none" strike="noStrike">
              <a:solidFill>
                <a:schemeClr val="dk1"/>
              </a:solidFill>
              <a:latin typeface="Calibri"/>
              <a:ea typeface="Calibri"/>
              <a:cs typeface="Calibri"/>
              <a:sym typeface="Calibri"/>
            </a:endParaRPr>
          </a:p>
        </p:txBody>
      </p:sp>
      <p:sp>
        <p:nvSpPr>
          <p:cNvPr id="149" name="Shape 149"/>
          <p:cNvSpPr txBox="1"/>
          <p:nvPr>
            <p:ph idx="12" type="sldNum"/>
          </p:nvPr>
        </p:nvSpPr>
        <p:spPr>
          <a:xfrm>
            <a:off x="4008703" y="8893296"/>
            <a:ext cx="3066733" cy="469778"/>
          </a:xfrm>
          <a:prstGeom prst="rect">
            <a:avLst/>
          </a:prstGeom>
          <a:noFill/>
          <a:ln>
            <a:noFill/>
          </a:ln>
        </p:spPr>
        <p:txBody>
          <a:bodyPr anchorCtr="0" anchor="b" bIns="46950" lIns="93925" rIns="93925" tIns="46950">
            <a:noAutofit/>
          </a:bodyPr>
          <a:lstStyle/>
          <a:p>
            <a:pPr indent="0" lvl="0" marL="0" marR="0" rtl="0" algn="r">
              <a:spcBef>
                <a:spcPts val="0"/>
              </a:spcBef>
              <a:buSzPct val="25000"/>
              <a:buNone/>
            </a:pPr>
            <a:fld id="{00000000-1234-1234-1234-123412341234}" type="slidenum">
              <a:rPr b="0" baseline="0" i="0" lang="en-US" sz="13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5" name="Shape 155"/>
        <p:cNvGrpSpPr/>
        <p:nvPr/>
      </p:nvGrpSpPr>
      <p:grpSpPr>
        <a:xfrm>
          <a:off x="0" y="0"/>
          <a:ext cx="0" cy="0"/>
          <a:chOff x="0" y="0"/>
          <a:chExt cx="0" cy="0"/>
        </a:xfrm>
      </p:grpSpPr>
      <p:sp>
        <p:nvSpPr>
          <p:cNvPr id="156" name="Shape 156"/>
          <p:cNvSpPr txBox="1"/>
          <p:nvPr>
            <p:ph idx="1" type="body"/>
          </p:nvPr>
        </p:nvSpPr>
        <p:spPr>
          <a:xfrm>
            <a:off x="707708" y="4505980"/>
            <a:ext cx="5661660" cy="3686710"/>
          </a:xfrm>
          <a:prstGeom prst="rect">
            <a:avLst/>
          </a:prstGeom>
        </p:spPr>
        <p:txBody>
          <a:bodyPr anchorCtr="0" anchor="t" bIns="91425" lIns="91425" rIns="91425" tIns="91425">
            <a:noAutofit/>
          </a:bodyPr>
          <a:lstStyle/>
          <a:p>
            <a:pPr>
              <a:spcBef>
                <a:spcPts val="0"/>
              </a:spcBef>
              <a:buNone/>
            </a:pPr>
            <a:r>
              <a:t/>
            </a:r>
            <a:endParaRPr/>
          </a:p>
        </p:txBody>
      </p:sp>
      <p:sp>
        <p:nvSpPr>
          <p:cNvPr id="157" name="Shape 157"/>
          <p:cNvSpPr/>
          <p:nvPr>
            <p:ph idx="2" type="sldImg"/>
          </p:nvPr>
        </p:nvSpPr>
        <p:spPr>
          <a:xfrm>
            <a:off x="1431925" y="1169987"/>
            <a:ext cx="4213225" cy="3160711"/>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2" name="Shape 162"/>
        <p:cNvGrpSpPr/>
        <p:nvPr/>
      </p:nvGrpSpPr>
      <p:grpSpPr>
        <a:xfrm>
          <a:off x="0" y="0"/>
          <a:ext cx="0" cy="0"/>
          <a:chOff x="0" y="0"/>
          <a:chExt cx="0" cy="0"/>
        </a:xfrm>
      </p:grpSpPr>
      <p:sp>
        <p:nvSpPr>
          <p:cNvPr id="163" name="Shape 163"/>
          <p:cNvSpPr/>
          <p:nvPr>
            <p:ph idx="2" type="sldImg"/>
          </p:nvPr>
        </p:nvSpPr>
        <p:spPr>
          <a:xfrm>
            <a:off x="1431925" y="1169987"/>
            <a:ext cx="4213225" cy="3160711"/>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64" name="Shape 164"/>
          <p:cNvSpPr txBox="1"/>
          <p:nvPr>
            <p:ph idx="1" type="body"/>
          </p:nvPr>
        </p:nvSpPr>
        <p:spPr>
          <a:xfrm>
            <a:off x="707708" y="4505980"/>
            <a:ext cx="5661660" cy="3686710"/>
          </a:xfrm>
          <a:prstGeom prst="rect">
            <a:avLst/>
          </a:prstGeom>
          <a:noFill/>
          <a:ln>
            <a:noFill/>
          </a:ln>
        </p:spPr>
        <p:txBody>
          <a:bodyPr anchorCtr="0" anchor="t" bIns="46950" lIns="93925" rIns="93925" tIns="46950">
            <a:noAutofit/>
          </a:bodyPr>
          <a:lstStyle/>
          <a:p>
            <a:pPr indent="0" lvl="0" marL="0" marR="0" rtl="0" algn="l">
              <a:lnSpc>
                <a:spcPct val="80000"/>
              </a:lnSpc>
              <a:spcBef>
                <a:spcPts val="0"/>
              </a:spcBef>
              <a:buSzPct val="25000"/>
              <a:buNone/>
            </a:pPr>
            <a:r>
              <a:rPr b="0" baseline="0" i="0" lang="en-US" sz="550" u="none" cap="none" strike="noStrike">
                <a:solidFill>
                  <a:schemeClr val="dk1"/>
                </a:solidFill>
                <a:latin typeface="Calibri"/>
                <a:ea typeface="Calibri"/>
                <a:cs typeface="Calibri"/>
                <a:sym typeface="Calibri"/>
              </a:rPr>
              <a:t>Phone Header</a:t>
            </a:r>
          </a:p>
          <a:p>
            <a:pPr indent="0" lvl="0" marL="0" marR="0" rtl="0" algn="l">
              <a:lnSpc>
                <a:spcPct val="80000"/>
              </a:lnSpc>
              <a:spcBef>
                <a:spcPts val="0"/>
              </a:spcBef>
              <a:buNone/>
            </a:pPr>
            <a:r>
              <a:t/>
            </a:r>
            <a:endParaRPr b="0" baseline="0" i="0" sz="550" u="none" cap="none" strike="noStrike">
              <a:solidFill>
                <a:schemeClr val="dk1"/>
              </a:solidFill>
              <a:latin typeface="Calibri"/>
              <a:ea typeface="Calibri"/>
              <a:cs typeface="Calibri"/>
              <a:sym typeface="Calibri"/>
            </a:endParaRPr>
          </a:p>
          <a:p>
            <a:pPr indent="0" lvl="0" marL="0" marR="0" rtl="0" algn="l">
              <a:lnSpc>
                <a:spcPct val="80000"/>
              </a:lnSpc>
              <a:spcBef>
                <a:spcPts val="0"/>
              </a:spcBef>
              <a:buNone/>
            </a:pPr>
            <a:r>
              <a:t/>
            </a:r>
            <a:endParaRPr b="0" baseline="0" i="0" sz="550" u="none" cap="none" strike="noStrike">
              <a:solidFill>
                <a:schemeClr val="dk1"/>
              </a:solidFill>
              <a:latin typeface="Calibri"/>
              <a:ea typeface="Calibri"/>
              <a:cs typeface="Calibri"/>
              <a:sym typeface="Calibri"/>
            </a:endParaRPr>
          </a:p>
          <a:p>
            <a:pPr indent="0" lvl="0" marL="0" marR="0" rtl="0" algn="l">
              <a:lnSpc>
                <a:spcPct val="80000"/>
              </a:lnSpc>
              <a:spcBef>
                <a:spcPts val="0"/>
              </a:spcBef>
              <a:buSzPct val="25000"/>
              <a:buNone/>
            </a:pPr>
            <a:r>
              <a:rPr b="0" baseline="0" i="0" lang="en-US" sz="550" u="none" cap="none" strike="noStrike">
                <a:solidFill>
                  <a:schemeClr val="dk1"/>
                </a:solidFill>
                <a:latin typeface="Calibri"/>
                <a:ea typeface="Calibri"/>
                <a:cs typeface="Calibri"/>
                <a:sym typeface="Calibri"/>
              </a:rPr>
              <a:t>MARKETLOC 51,4</a:t>
            </a:r>
          </a:p>
          <a:p>
            <a:pPr indent="0" lvl="0" marL="0" marR="0" rtl="0" algn="l">
              <a:lnSpc>
                <a:spcPct val="80000"/>
              </a:lnSpc>
              <a:spcBef>
                <a:spcPts val="0"/>
              </a:spcBef>
              <a:buSzPct val="25000"/>
              <a:buNone/>
            </a:pPr>
            <a:r>
              <a:rPr b="0" baseline="0" i="0" lang="en-US" sz="550" u="none" cap="none" strike="noStrike">
                <a:solidFill>
                  <a:schemeClr val="dk1"/>
                </a:solidFill>
                <a:latin typeface="Calibri"/>
                <a:ea typeface="Calibri"/>
                <a:cs typeface="Calibri"/>
                <a:sym typeface="Calibri"/>
              </a:rPr>
              <a:t>MAXMARKETS=10</a:t>
            </a:r>
          </a:p>
          <a:p>
            <a:pPr indent="0" lvl="0" marL="0" marR="0" rtl="0" algn="l">
              <a:lnSpc>
                <a:spcPct val="80000"/>
              </a:lnSpc>
              <a:spcBef>
                <a:spcPts val="0"/>
              </a:spcBef>
              <a:buSzPct val="25000"/>
              <a:buNone/>
            </a:pPr>
            <a:r>
              <a:rPr b="0" baseline="0" i="0" lang="en-US" sz="550" u="none" cap="none" strike="noStrike">
                <a:solidFill>
                  <a:schemeClr val="dk1"/>
                </a:solidFill>
                <a:latin typeface="Calibri"/>
                <a:ea typeface="Calibri"/>
                <a:cs typeface="Calibri"/>
                <a:sym typeface="Calibri"/>
              </a:rPr>
              <a:t>MARKET WWWW</a:t>
            </a:r>
          </a:p>
          <a:p>
            <a:pPr indent="0" lvl="0" marL="0" marR="0" rtl="0" algn="l">
              <a:lnSpc>
                <a:spcPct val="80000"/>
              </a:lnSpc>
              <a:spcBef>
                <a:spcPts val="0"/>
              </a:spcBef>
              <a:buSzPct val="25000"/>
              <a:buNone/>
            </a:pPr>
            <a:r>
              <a:rPr b="0" baseline="0" i="0" lang="en-US" sz="550" u="none" cap="none" strike="noStrike">
                <a:solidFill>
                  <a:schemeClr val="dk1"/>
                </a:solidFill>
                <a:latin typeface="Calibri"/>
                <a:ea typeface="Calibri"/>
                <a:cs typeface="Calibri"/>
                <a:sym typeface="Calibri"/>
              </a:rPr>
              <a:t>MARKET XXXX</a:t>
            </a:r>
          </a:p>
          <a:p>
            <a:pPr indent="0" lvl="0" marL="0" marR="0" rtl="0" algn="l">
              <a:lnSpc>
                <a:spcPct val="80000"/>
              </a:lnSpc>
              <a:spcBef>
                <a:spcPts val="0"/>
              </a:spcBef>
              <a:buSzPct val="25000"/>
              <a:buNone/>
            </a:pPr>
            <a:r>
              <a:rPr b="0" baseline="0" i="0" lang="en-US" sz="550" u="none" cap="none" strike="noStrike">
                <a:solidFill>
                  <a:schemeClr val="dk1"/>
                </a:solidFill>
                <a:latin typeface="Calibri"/>
                <a:ea typeface="Calibri"/>
                <a:cs typeface="Calibri"/>
                <a:sym typeface="Calibri"/>
              </a:rPr>
              <a:t>MARKET YYYY</a:t>
            </a:r>
          </a:p>
          <a:p>
            <a:pPr indent="0" lvl="0" marL="0" marR="0" rtl="0" algn="l">
              <a:lnSpc>
                <a:spcPct val="80000"/>
              </a:lnSpc>
              <a:spcBef>
                <a:spcPts val="0"/>
              </a:spcBef>
              <a:buSzPct val="25000"/>
              <a:buNone/>
            </a:pPr>
            <a:r>
              <a:rPr b="0" baseline="0" i="0" lang="en-US" sz="550" u="none" cap="none" strike="noStrike">
                <a:solidFill>
                  <a:schemeClr val="dk1"/>
                </a:solidFill>
                <a:latin typeface="Calibri"/>
                <a:ea typeface="Calibri"/>
                <a:cs typeface="Calibri"/>
                <a:sym typeface="Calibri"/>
              </a:rPr>
              <a:t>MARKET ZZZZ</a:t>
            </a:r>
          </a:p>
          <a:p>
            <a:pPr indent="0" lvl="0" marL="0" marR="0" rtl="0" algn="l">
              <a:lnSpc>
                <a:spcPct val="80000"/>
              </a:lnSpc>
              <a:spcBef>
                <a:spcPts val="0"/>
              </a:spcBef>
              <a:buNone/>
            </a:pPr>
            <a:r>
              <a:t/>
            </a:r>
            <a:endParaRPr b="0" baseline="0" i="0" sz="550" u="none" cap="none" strike="noStrike">
              <a:solidFill>
                <a:schemeClr val="dk1"/>
              </a:solidFill>
              <a:latin typeface="Calibri"/>
              <a:ea typeface="Calibri"/>
              <a:cs typeface="Calibri"/>
              <a:sym typeface="Calibri"/>
            </a:endParaRPr>
          </a:p>
          <a:p>
            <a:pPr indent="0" lvl="0" marL="0" marR="0" rtl="0" algn="l">
              <a:lnSpc>
                <a:spcPct val="80000"/>
              </a:lnSpc>
              <a:spcBef>
                <a:spcPts val="0"/>
              </a:spcBef>
              <a:buNone/>
            </a:pPr>
            <a:r>
              <a:t/>
            </a:r>
            <a:endParaRPr b="0" baseline="0" i="0" sz="550" u="none" cap="none" strike="noStrike">
              <a:solidFill>
                <a:schemeClr val="dk1"/>
              </a:solidFill>
              <a:latin typeface="Calibri"/>
              <a:ea typeface="Calibri"/>
              <a:cs typeface="Calibri"/>
              <a:sym typeface="Calibri"/>
            </a:endParaRPr>
          </a:p>
          <a:p>
            <a:pPr indent="0" lvl="0" marL="0" marR="0" rtl="0" algn="l">
              <a:lnSpc>
                <a:spcPct val="80000"/>
              </a:lnSpc>
              <a:spcBef>
                <a:spcPts val="0"/>
              </a:spcBef>
              <a:buSzPct val="25000"/>
              <a:buNone/>
            </a:pPr>
            <a:r>
              <a:rPr b="0" baseline="0" i="0" lang="en-US" sz="550" u="none" cap="none" strike="noStrike">
                <a:solidFill>
                  <a:schemeClr val="dk1"/>
                </a:solidFill>
                <a:latin typeface="Calibri"/>
                <a:ea typeface="Calibri"/>
                <a:cs typeface="Calibri"/>
                <a:sym typeface="Calibri"/>
              </a:rPr>
              <a:t>QPX </a:t>
            </a:r>
          </a:p>
          <a:p>
            <a:pPr indent="0" lvl="0" marL="0" marR="0" rtl="0" algn="l">
              <a:lnSpc>
                <a:spcPct val="80000"/>
              </a:lnSpc>
              <a:spcBef>
                <a:spcPts val="0"/>
              </a:spcBef>
              <a:buNone/>
            </a:pPr>
            <a:r>
              <a:t/>
            </a:r>
            <a:endParaRPr b="0" baseline="0" i="0" sz="550" u="none" cap="none" strike="noStrike">
              <a:solidFill>
                <a:schemeClr val="dk1"/>
              </a:solidFill>
              <a:latin typeface="Calibri"/>
              <a:ea typeface="Calibri"/>
              <a:cs typeface="Calibri"/>
              <a:sym typeface="Calibri"/>
            </a:endParaRPr>
          </a:p>
          <a:p>
            <a:pPr indent="0" lvl="0" marL="0" marR="0" rtl="0" algn="l">
              <a:lnSpc>
                <a:spcPct val="80000"/>
              </a:lnSpc>
              <a:spcBef>
                <a:spcPts val="0"/>
              </a:spcBef>
              <a:buNone/>
            </a:pPr>
            <a:r>
              <a:t/>
            </a:r>
            <a:endParaRPr b="0" baseline="0" i="0" sz="550" u="none" cap="none" strike="noStrike">
              <a:solidFill>
                <a:schemeClr val="dk1"/>
              </a:solidFill>
              <a:latin typeface="Calibri"/>
              <a:ea typeface="Calibri"/>
              <a:cs typeface="Calibri"/>
              <a:sym typeface="Calibri"/>
            </a:endParaRPr>
          </a:p>
          <a:p>
            <a:pPr indent="0" lvl="0" marL="0" marR="0" rtl="0" algn="l">
              <a:lnSpc>
                <a:spcPct val="80000"/>
              </a:lnSpc>
              <a:spcBef>
                <a:spcPts val="0"/>
              </a:spcBef>
              <a:buSzPct val="25000"/>
              <a:buNone/>
            </a:pPr>
            <a:r>
              <a:rPr b="0" baseline="0" i="0" lang="en-US" sz="550" u="none" cap="none" strike="noStrike">
                <a:solidFill>
                  <a:schemeClr val="dk1"/>
                </a:solidFill>
                <a:latin typeface="Calibri"/>
                <a:ea typeface="Calibri"/>
                <a:cs typeface="Calibri"/>
                <a:sym typeface="Calibri"/>
              </a:rPr>
              <a:t>&gt;Repeat $a=wwww,xxxx,yyyy,zzzz; $B=2,3,4,5</a:t>
            </a:r>
          </a:p>
          <a:p>
            <a:pPr indent="0" lvl="0" marL="0" marR="0" rtl="0" algn="l">
              <a:lnSpc>
                <a:spcPct val="80000"/>
              </a:lnSpc>
              <a:spcBef>
                <a:spcPts val="0"/>
              </a:spcBef>
              <a:buSzPct val="25000"/>
              <a:buNone/>
            </a:pPr>
            <a:r>
              <a:rPr b="0" baseline="0" i="0" lang="en-US" sz="550" u="none" cap="none" strike="noStrike">
                <a:solidFill>
                  <a:schemeClr val="dk1"/>
                </a:solidFill>
                <a:latin typeface="Calibri"/>
                <a:ea typeface="Calibri"/>
                <a:cs typeface="Calibri"/>
                <a:sym typeface="Calibri"/>
              </a:rPr>
              <a:t>{!TARGET($a)=$b}</a:t>
            </a:r>
          </a:p>
          <a:p>
            <a:pPr indent="0" lvl="0" marL="0" marR="0" rtl="0" algn="l">
              <a:lnSpc>
                <a:spcPct val="80000"/>
              </a:lnSpc>
              <a:spcBef>
                <a:spcPts val="0"/>
              </a:spcBef>
              <a:buSzPct val="25000"/>
              <a:buNone/>
            </a:pPr>
            <a:r>
              <a:rPr b="0" baseline="0" i="0" lang="en-US" sz="550" u="none" cap="none" strike="noStrike">
                <a:solidFill>
                  <a:schemeClr val="dk1"/>
                </a:solidFill>
                <a:latin typeface="Calibri"/>
                <a:ea typeface="Calibri"/>
                <a:cs typeface="Calibri"/>
                <a:sym typeface="Calibri"/>
              </a:rPr>
              <a:t>{!If 1=2</a:t>
            </a:r>
          </a:p>
          <a:p>
            <a:pPr indent="0" lvl="0" marL="0" marR="0" rtl="0" algn="l">
              <a:lnSpc>
                <a:spcPct val="80000"/>
              </a:lnSpc>
              <a:spcBef>
                <a:spcPts val="0"/>
              </a:spcBef>
              <a:buSzPct val="25000"/>
              <a:buNone/>
            </a:pPr>
            <a:r>
              <a:rPr b="0" baseline="0" i="0" lang="en-US" sz="550" u="none" cap="none" strike="noStrike">
                <a:solidFill>
                  <a:schemeClr val="dk1"/>
                </a:solidFill>
                <a:latin typeface="Calibri"/>
                <a:ea typeface="Calibri"/>
                <a:cs typeface="Calibri"/>
                <a:sym typeface="Calibri"/>
              </a:rPr>
              <a:t>!quota,,$a,1 }</a:t>
            </a:r>
          </a:p>
          <a:p>
            <a:pPr indent="0" lvl="0" marL="0" marR="0" rtl="0" algn="l">
              <a:lnSpc>
                <a:spcPct val="80000"/>
              </a:lnSpc>
              <a:spcBef>
                <a:spcPts val="0"/>
              </a:spcBef>
              <a:buSzPct val="25000"/>
              <a:buNone/>
            </a:pPr>
            <a:r>
              <a:rPr b="0" baseline="0" i="0" lang="en-US" sz="550" u="none" cap="none" strike="noStrike">
                <a:solidFill>
                  <a:schemeClr val="dk1"/>
                </a:solidFill>
                <a:latin typeface="Calibri"/>
                <a:ea typeface="Calibri"/>
                <a:cs typeface="Calibri"/>
                <a:sym typeface="Calibri"/>
              </a:rPr>
              <a:t>&gt;EndRepeat</a:t>
            </a:r>
          </a:p>
          <a:p>
            <a:pPr indent="0" lvl="0" marL="0" marR="0" rtl="0" algn="l">
              <a:lnSpc>
                <a:spcPct val="80000"/>
              </a:lnSpc>
              <a:spcBef>
                <a:spcPts val="0"/>
              </a:spcBef>
              <a:buNone/>
            </a:pPr>
            <a:r>
              <a:t/>
            </a:r>
            <a:endParaRPr b="0" baseline="0" i="0" sz="550" u="none" cap="none" strike="noStrike">
              <a:solidFill>
                <a:schemeClr val="dk1"/>
              </a:solidFill>
              <a:latin typeface="Calibri"/>
              <a:ea typeface="Calibri"/>
              <a:cs typeface="Calibri"/>
              <a:sym typeface="Calibri"/>
            </a:endParaRPr>
          </a:p>
          <a:p>
            <a:pPr indent="0" lvl="0" marL="0" marR="0" rtl="0" algn="l">
              <a:lnSpc>
                <a:spcPct val="80000"/>
              </a:lnSpc>
              <a:spcBef>
                <a:spcPts val="0"/>
              </a:spcBef>
              <a:buSzPct val="25000"/>
              <a:buNone/>
            </a:pPr>
            <a:r>
              <a:rPr b="0" baseline="0" i="0" lang="en-US" sz="550" u="none" cap="none" strike="noStrike">
                <a:solidFill>
                  <a:schemeClr val="dk1"/>
                </a:solidFill>
                <a:latin typeface="Calibri"/>
                <a:ea typeface="Calibri"/>
                <a:cs typeface="Calibri"/>
                <a:sym typeface="Calibri"/>
              </a:rPr>
              <a:t>{GetPhoneNumb: !phone,get_number }</a:t>
            </a:r>
          </a:p>
          <a:p>
            <a:pPr indent="0" lvl="0" marL="0" marR="0" rtl="0" algn="l">
              <a:lnSpc>
                <a:spcPct val="80000"/>
              </a:lnSpc>
              <a:spcBef>
                <a:spcPts val="0"/>
              </a:spcBef>
              <a:buSzPct val="25000"/>
              <a:buNone/>
            </a:pPr>
            <a:r>
              <a:rPr b="0" baseline="0" i="0" lang="en-US" sz="550" u="none" cap="none" strike="noStrike">
                <a:solidFill>
                  <a:schemeClr val="dk1"/>
                </a:solidFill>
                <a:latin typeface="Calibri"/>
                <a:ea typeface="Calibri"/>
                <a:cs typeface="Calibri"/>
                <a:sym typeface="Calibri"/>
              </a:rPr>
              <a:t>{Phonenum: !phone,get_phone_info,1,10 }</a:t>
            </a:r>
          </a:p>
          <a:p>
            <a:pPr indent="0" lvl="0" marL="0" marR="0" rtl="0" algn="l">
              <a:lnSpc>
                <a:spcPct val="80000"/>
              </a:lnSpc>
              <a:spcBef>
                <a:spcPts val="0"/>
              </a:spcBef>
              <a:buSzPct val="25000"/>
              <a:buNone/>
            </a:pPr>
            <a:r>
              <a:rPr b="0" baseline="0" i="0" lang="en-US" sz="550" u="none" cap="none" strike="noStrike">
                <a:solidFill>
                  <a:schemeClr val="dk1"/>
                </a:solidFill>
                <a:latin typeface="Calibri"/>
                <a:ea typeface="Calibri"/>
                <a:cs typeface="Calibri"/>
                <a:sym typeface="Calibri"/>
              </a:rPr>
              <a:t>{Market: !phone,get_phone_info,51,4 }</a:t>
            </a:r>
          </a:p>
          <a:p>
            <a:pPr indent="0" lvl="0" marL="0" marR="0" rtl="0" algn="l">
              <a:lnSpc>
                <a:spcPct val="80000"/>
              </a:lnSpc>
              <a:spcBef>
                <a:spcPts val="0"/>
              </a:spcBef>
              <a:buNone/>
            </a:pPr>
            <a:r>
              <a:t/>
            </a:r>
            <a:endParaRPr b="0" baseline="0" i="0" sz="550" u="none" cap="none" strike="noStrike">
              <a:solidFill>
                <a:schemeClr val="dk1"/>
              </a:solidFill>
              <a:latin typeface="Calibri"/>
              <a:ea typeface="Calibri"/>
              <a:cs typeface="Calibri"/>
              <a:sym typeface="Calibri"/>
            </a:endParaRPr>
          </a:p>
          <a:p>
            <a:pPr indent="0" lvl="0" marL="0" marR="0" rtl="0" algn="l">
              <a:lnSpc>
                <a:spcPct val="80000"/>
              </a:lnSpc>
              <a:spcBef>
                <a:spcPts val="0"/>
              </a:spcBef>
              <a:buSzPct val="25000"/>
              <a:buNone/>
            </a:pPr>
            <a:r>
              <a:rPr b="0" baseline="0" i="0" lang="en-US" sz="550" u="none" cap="none" strike="noStrike">
                <a:solidFill>
                  <a:schemeClr val="dk1"/>
                </a:solidFill>
                <a:latin typeface="Calibri"/>
                <a:ea typeface="Calibri"/>
                <a:cs typeface="Calibri"/>
                <a:sym typeface="Calibri"/>
              </a:rPr>
              <a:t>{Market_Target: .6</a:t>
            </a:r>
          </a:p>
          <a:p>
            <a:pPr indent="0" lvl="0" marL="0" marR="0" rtl="0" algn="l">
              <a:lnSpc>
                <a:spcPct val="80000"/>
              </a:lnSpc>
              <a:spcBef>
                <a:spcPts val="0"/>
              </a:spcBef>
              <a:buSzPct val="25000"/>
              <a:buNone/>
            </a:pPr>
            <a:r>
              <a:rPr b="0" baseline="0" i="0" lang="en-US" sz="550" u="none" cap="none" strike="noStrike">
                <a:solidFill>
                  <a:schemeClr val="dk1"/>
                </a:solidFill>
                <a:latin typeface="Calibri"/>
                <a:ea typeface="Calibri"/>
                <a:cs typeface="Calibri"/>
                <a:sym typeface="Calibri"/>
              </a:rPr>
              <a:t>\:market:.t</a:t>
            </a:r>
          </a:p>
          <a:p>
            <a:pPr indent="0" lvl="0" marL="0" marR="0" rtl="0" algn="l">
              <a:lnSpc>
                <a:spcPct val="80000"/>
              </a:lnSpc>
              <a:spcBef>
                <a:spcPts val="0"/>
              </a:spcBef>
              <a:buSzPct val="25000"/>
              <a:buNone/>
            </a:pPr>
            <a:r>
              <a:rPr b="0" baseline="0" i="0" lang="en-US" sz="550" u="none" cap="none" strike="noStrike">
                <a:solidFill>
                  <a:schemeClr val="dk1"/>
                </a:solidFill>
                <a:latin typeface="Calibri"/>
                <a:ea typeface="Calibri"/>
                <a:cs typeface="Calibri"/>
                <a:sym typeface="Calibri"/>
              </a:rPr>
              <a:t>!spc,save_text_to_data }</a:t>
            </a:r>
          </a:p>
          <a:p>
            <a:pPr indent="0" lvl="0" marL="0" marR="0" rtl="0" algn="l">
              <a:lnSpc>
                <a:spcPct val="80000"/>
              </a:lnSpc>
              <a:spcBef>
                <a:spcPts val="0"/>
              </a:spcBef>
              <a:buNone/>
            </a:pPr>
            <a:r>
              <a:t/>
            </a:r>
            <a:endParaRPr b="0" baseline="0" i="0" sz="550" u="none" cap="none" strike="noStrike">
              <a:solidFill>
                <a:schemeClr val="dk1"/>
              </a:solidFill>
              <a:latin typeface="Calibri"/>
              <a:ea typeface="Calibri"/>
              <a:cs typeface="Calibri"/>
              <a:sym typeface="Calibri"/>
            </a:endParaRPr>
          </a:p>
          <a:p>
            <a:pPr indent="0" lvl="0" marL="0" marR="0" rtl="0" algn="l">
              <a:lnSpc>
                <a:spcPct val="80000"/>
              </a:lnSpc>
              <a:spcBef>
                <a:spcPts val="0"/>
              </a:spcBef>
              <a:buSzPct val="25000"/>
              <a:buNone/>
            </a:pPr>
            <a:r>
              <a:rPr b="0" baseline="0" i="0" lang="en-US" sz="550" u="none" cap="none" strike="noStrike">
                <a:solidFill>
                  <a:schemeClr val="dk1"/>
                </a:solidFill>
                <a:latin typeface="Calibri"/>
                <a:ea typeface="Calibri"/>
                <a:cs typeface="Calibri"/>
                <a:sym typeface="Calibri"/>
              </a:rPr>
              <a:t>{!If xf(quota([Market])) &lt; xf(quota([market_target]))</a:t>
            </a:r>
          </a:p>
          <a:p>
            <a:pPr indent="0" lvl="0" marL="0" marR="0" rtl="0" algn="l">
              <a:lnSpc>
                <a:spcPct val="80000"/>
              </a:lnSpc>
              <a:spcBef>
                <a:spcPts val="0"/>
              </a:spcBef>
              <a:buSzPct val="25000"/>
              <a:buNone/>
            </a:pPr>
            <a:r>
              <a:rPr b="0" baseline="0" i="0" lang="en-US" sz="550" u="none" cap="none" strike="noStrike">
                <a:solidFill>
                  <a:schemeClr val="dk1"/>
                </a:solidFill>
                <a:latin typeface="Calibri"/>
                <a:ea typeface="Calibri"/>
                <a:cs typeface="Calibri"/>
                <a:sym typeface="Calibri"/>
              </a:rPr>
              <a:t>!goto, Begin_Survey }</a:t>
            </a:r>
          </a:p>
          <a:p>
            <a:pPr indent="0" lvl="0" marL="0" marR="0" rtl="0" algn="l">
              <a:lnSpc>
                <a:spcPct val="80000"/>
              </a:lnSpc>
              <a:spcBef>
                <a:spcPts val="0"/>
              </a:spcBef>
              <a:buNone/>
            </a:pPr>
            <a:r>
              <a:t/>
            </a:r>
            <a:endParaRPr b="0" baseline="0" i="0" sz="550" u="none" cap="none" strike="noStrike">
              <a:solidFill>
                <a:schemeClr val="dk1"/>
              </a:solidFill>
              <a:latin typeface="Calibri"/>
              <a:ea typeface="Calibri"/>
              <a:cs typeface="Calibri"/>
              <a:sym typeface="Calibri"/>
            </a:endParaRPr>
          </a:p>
          <a:p>
            <a:pPr indent="0" lvl="0" marL="0" marR="0" rtl="0" algn="l">
              <a:lnSpc>
                <a:spcPct val="80000"/>
              </a:lnSpc>
              <a:spcBef>
                <a:spcPts val="0"/>
              </a:spcBef>
              <a:buSzPct val="25000"/>
              <a:buNone/>
            </a:pPr>
            <a:r>
              <a:rPr b="0" baseline="0" i="0" lang="en-US" sz="550" u="none" cap="none" strike="noStrike">
                <a:solidFill>
                  <a:schemeClr val="dk1"/>
                </a:solidFill>
                <a:latin typeface="Calibri"/>
                <a:ea typeface="Calibri"/>
                <a:cs typeface="Calibri"/>
                <a:sym typeface="Calibri"/>
              </a:rPr>
              <a:t>{</a:t>
            </a:r>
          </a:p>
          <a:p>
            <a:pPr indent="0" lvl="0" marL="0" marR="0" rtl="0" algn="l">
              <a:lnSpc>
                <a:spcPct val="80000"/>
              </a:lnSpc>
              <a:spcBef>
                <a:spcPts val="0"/>
              </a:spcBef>
              <a:buSzPct val="25000"/>
              <a:buNone/>
            </a:pPr>
            <a:r>
              <a:rPr b="0" baseline="0" i="0" lang="en-US" sz="550" u="none" cap="none" strike="noStrike">
                <a:solidFill>
                  <a:schemeClr val="dk1"/>
                </a:solidFill>
                <a:latin typeface="Calibri"/>
                <a:ea typeface="Calibri"/>
                <a:cs typeface="Calibri"/>
                <a:sym typeface="Calibri"/>
              </a:rPr>
              <a:t>QUOTA IS NOW FULL FOR \[51.4]!!!!!!!!!!!!</a:t>
            </a:r>
          </a:p>
          <a:p>
            <a:pPr indent="0" lvl="0" marL="0" marR="0" rtl="0" algn="l">
              <a:lnSpc>
                <a:spcPct val="80000"/>
              </a:lnSpc>
              <a:spcBef>
                <a:spcPts val="0"/>
              </a:spcBef>
              <a:buSzPct val="25000"/>
              <a:buNone/>
            </a:pPr>
            <a:r>
              <a:rPr b="0" baseline="0" i="0" lang="en-US" sz="550" u="none" cap="none" strike="noStrike">
                <a:solidFill>
                  <a:schemeClr val="dk1"/>
                </a:solidFill>
                <a:latin typeface="Calibri"/>
                <a:ea typeface="Calibri"/>
                <a:cs typeface="Calibri"/>
                <a:sym typeface="Calibri"/>
              </a:rPr>
              <a:t>!DISPLAY,3,1 }</a:t>
            </a:r>
          </a:p>
          <a:p>
            <a:pPr indent="0" lvl="0" marL="0" marR="0" rtl="0" algn="l">
              <a:lnSpc>
                <a:spcPct val="80000"/>
              </a:lnSpc>
              <a:spcBef>
                <a:spcPts val="0"/>
              </a:spcBef>
              <a:buNone/>
            </a:pPr>
            <a:r>
              <a:t/>
            </a:r>
            <a:endParaRPr b="0" baseline="0" i="0" sz="550" u="none" cap="none" strike="noStrike">
              <a:solidFill>
                <a:schemeClr val="dk1"/>
              </a:solidFill>
              <a:latin typeface="Calibri"/>
              <a:ea typeface="Calibri"/>
              <a:cs typeface="Calibri"/>
              <a:sym typeface="Calibri"/>
            </a:endParaRPr>
          </a:p>
          <a:p>
            <a:pPr indent="0" lvl="0" marL="0" marR="0" rtl="0" algn="l">
              <a:lnSpc>
                <a:spcPct val="80000"/>
              </a:lnSpc>
              <a:spcBef>
                <a:spcPts val="0"/>
              </a:spcBef>
              <a:buSzPct val="25000"/>
              <a:buNone/>
            </a:pPr>
            <a:r>
              <a:rPr b="0" baseline="0" i="0" lang="en-US" sz="550" u="none" cap="none" strike="noStrike">
                <a:solidFill>
                  <a:schemeClr val="dk1"/>
                </a:solidFill>
                <a:latin typeface="Calibri"/>
                <a:ea typeface="Calibri"/>
                <a:cs typeface="Calibri"/>
                <a:sym typeface="Calibri"/>
              </a:rPr>
              <a:t>{ </a:t>
            </a:r>
          </a:p>
          <a:p>
            <a:pPr indent="0" lvl="0" marL="0" marR="0" rtl="0" algn="l">
              <a:lnSpc>
                <a:spcPct val="80000"/>
              </a:lnSpc>
              <a:spcBef>
                <a:spcPts val="0"/>
              </a:spcBef>
              <a:buSzPct val="25000"/>
              <a:buNone/>
            </a:pPr>
            <a:r>
              <a:rPr b="0" baseline="0" i="0" lang="en-US" sz="550" u="none" cap="none" strike="noStrike">
                <a:solidFill>
                  <a:schemeClr val="dk1"/>
                </a:solidFill>
                <a:latin typeface="Calibri"/>
                <a:ea typeface="Calibri"/>
                <a:cs typeface="Calibri"/>
                <a:sym typeface="Calibri"/>
              </a:rPr>
              <a:t>SUPERVISOR:   QUOTA IS NOW FULL FOR \[51.4]!!!!!!!!!!!!</a:t>
            </a:r>
          </a:p>
          <a:p>
            <a:pPr indent="0" lvl="0" marL="0" marR="0" rtl="0" algn="l">
              <a:lnSpc>
                <a:spcPct val="80000"/>
              </a:lnSpc>
              <a:spcBef>
                <a:spcPts val="0"/>
              </a:spcBef>
              <a:buSzPct val="25000"/>
              <a:buNone/>
            </a:pPr>
            <a:r>
              <a:rPr b="0" baseline="0" i="0" lang="en-US" sz="550" u="none" cap="none" strike="noStrike">
                <a:solidFill>
                  <a:schemeClr val="dk1"/>
                </a:solidFill>
                <a:latin typeface="Calibri"/>
                <a:ea typeface="Calibri"/>
                <a:cs typeface="Calibri"/>
                <a:sym typeface="Calibri"/>
              </a:rPr>
              <a:t>!SPC,E }</a:t>
            </a:r>
          </a:p>
          <a:p>
            <a:pPr indent="0" lvl="0" marL="0" marR="0" rtl="0" algn="l">
              <a:lnSpc>
                <a:spcPct val="80000"/>
              </a:lnSpc>
              <a:spcBef>
                <a:spcPts val="0"/>
              </a:spcBef>
              <a:buNone/>
            </a:pPr>
            <a:r>
              <a:t/>
            </a:r>
            <a:endParaRPr b="0" baseline="0" i="0" sz="550" u="none" cap="none" strike="noStrike">
              <a:solidFill>
                <a:schemeClr val="dk1"/>
              </a:solidFill>
              <a:latin typeface="Calibri"/>
              <a:ea typeface="Calibri"/>
              <a:cs typeface="Calibri"/>
              <a:sym typeface="Calibri"/>
            </a:endParaRPr>
          </a:p>
          <a:p>
            <a:pPr indent="0" lvl="0" marL="0" marR="0" rtl="0" algn="l">
              <a:lnSpc>
                <a:spcPct val="80000"/>
              </a:lnSpc>
              <a:spcBef>
                <a:spcPts val="0"/>
              </a:spcBef>
              <a:buSzPct val="25000"/>
              <a:buNone/>
            </a:pPr>
            <a:r>
              <a:rPr b="0" baseline="0" i="0" lang="en-US" sz="550" u="none" cap="none" strike="noStrike">
                <a:solidFill>
                  <a:schemeClr val="dk1"/>
                </a:solidFill>
                <a:latin typeface="Calibri"/>
                <a:ea typeface="Calibri"/>
                <a:cs typeface="Calibri"/>
                <a:sym typeface="Calibri"/>
              </a:rPr>
              <a:t>{!PHONE,M,[Market],0 }</a:t>
            </a:r>
          </a:p>
          <a:p>
            <a:pPr indent="0" lvl="0" marL="0" marR="0" rtl="0" algn="l">
              <a:lnSpc>
                <a:spcPct val="80000"/>
              </a:lnSpc>
              <a:spcBef>
                <a:spcPts val="0"/>
              </a:spcBef>
              <a:buSzPct val="25000"/>
              <a:buNone/>
            </a:pPr>
            <a:r>
              <a:rPr b="0" baseline="0" i="0" lang="en-US" sz="550" u="none" cap="none" strike="noStrike">
                <a:solidFill>
                  <a:schemeClr val="dk1"/>
                </a:solidFill>
                <a:latin typeface="Calibri"/>
                <a:ea typeface="Calibri"/>
                <a:cs typeface="Calibri"/>
                <a:sym typeface="Calibri"/>
              </a:rPr>
              <a:t>{!PHONE,SetCallStatus,11 }</a:t>
            </a:r>
          </a:p>
          <a:p>
            <a:pPr indent="0" lvl="0" marL="0" marR="0" rtl="0" algn="l">
              <a:lnSpc>
                <a:spcPct val="80000"/>
              </a:lnSpc>
              <a:spcBef>
                <a:spcPts val="0"/>
              </a:spcBef>
              <a:buSzPct val="25000"/>
              <a:buNone/>
            </a:pPr>
            <a:r>
              <a:rPr b="0" baseline="0" i="0" lang="en-US" sz="550" u="none" cap="none" strike="noStrike">
                <a:solidFill>
                  <a:schemeClr val="dk1"/>
                </a:solidFill>
                <a:latin typeface="Calibri"/>
                <a:ea typeface="Calibri"/>
                <a:cs typeface="Calibri"/>
                <a:sym typeface="Calibri"/>
              </a:rPr>
              <a:t>{!SPC,Abort  }</a:t>
            </a:r>
          </a:p>
          <a:p>
            <a:pPr indent="0" lvl="0" marL="0" marR="0" rtl="0" algn="l">
              <a:lnSpc>
                <a:spcPct val="80000"/>
              </a:lnSpc>
              <a:spcBef>
                <a:spcPts val="0"/>
              </a:spcBef>
              <a:buNone/>
            </a:pPr>
            <a:r>
              <a:t/>
            </a:r>
            <a:endParaRPr b="0" baseline="0" i="0" sz="550" u="none" cap="none" strike="noStrike">
              <a:solidFill>
                <a:schemeClr val="dk1"/>
              </a:solidFill>
              <a:latin typeface="Calibri"/>
              <a:ea typeface="Calibri"/>
              <a:cs typeface="Calibri"/>
              <a:sym typeface="Calibri"/>
            </a:endParaRPr>
          </a:p>
          <a:p>
            <a:pPr indent="0" lvl="0" marL="0" marR="0" rtl="0" algn="l">
              <a:lnSpc>
                <a:spcPct val="80000"/>
              </a:lnSpc>
              <a:spcBef>
                <a:spcPts val="0"/>
              </a:spcBef>
              <a:buNone/>
            </a:pPr>
            <a:r>
              <a:t/>
            </a:r>
            <a:endParaRPr b="0" baseline="0" i="0" sz="550" u="none" cap="none" strike="noStrike">
              <a:solidFill>
                <a:schemeClr val="dk1"/>
              </a:solidFill>
              <a:latin typeface="Calibri"/>
              <a:ea typeface="Calibri"/>
              <a:cs typeface="Calibri"/>
              <a:sym typeface="Calibri"/>
            </a:endParaRPr>
          </a:p>
          <a:p>
            <a:pPr indent="0" lvl="0" marL="0" marR="0" rtl="0" algn="l">
              <a:lnSpc>
                <a:spcPct val="80000"/>
              </a:lnSpc>
              <a:spcBef>
                <a:spcPts val="0"/>
              </a:spcBef>
              <a:buSzPct val="25000"/>
              <a:buNone/>
            </a:pPr>
            <a:r>
              <a:rPr b="0" baseline="0" i="0" lang="en-US" sz="550" u="none" cap="none" strike="noStrike">
                <a:solidFill>
                  <a:schemeClr val="dk1"/>
                </a:solidFill>
                <a:latin typeface="Calibri"/>
                <a:ea typeface="Calibri"/>
                <a:cs typeface="Calibri"/>
                <a:sym typeface="Calibri"/>
              </a:rPr>
              <a:t>{Begin_Survey: !goto }</a:t>
            </a:r>
          </a:p>
          <a:p>
            <a:pPr indent="0" lvl="0" marL="0" marR="0" rtl="0" algn="l">
              <a:lnSpc>
                <a:spcPct val="80000"/>
              </a:lnSpc>
              <a:spcBef>
                <a:spcPts val="0"/>
              </a:spcBef>
              <a:buNone/>
            </a:pPr>
            <a:r>
              <a:t/>
            </a:r>
            <a:endParaRPr b="0" baseline="0" i="0" sz="550" u="none" cap="none" strike="noStrike">
              <a:solidFill>
                <a:schemeClr val="dk1"/>
              </a:solidFill>
              <a:latin typeface="Calibri"/>
              <a:ea typeface="Calibri"/>
              <a:cs typeface="Calibri"/>
              <a:sym typeface="Calibri"/>
            </a:endParaRPr>
          </a:p>
        </p:txBody>
      </p:sp>
      <p:sp>
        <p:nvSpPr>
          <p:cNvPr id="165" name="Shape 165"/>
          <p:cNvSpPr txBox="1"/>
          <p:nvPr>
            <p:ph idx="12" type="sldNum"/>
          </p:nvPr>
        </p:nvSpPr>
        <p:spPr>
          <a:xfrm>
            <a:off x="4008703" y="8893296"/>
            <a:ext cx="3066733" cy="469778"/>
          </a:xfrm>
          <a:prstGeom prst="rect">
            <a:avLst/>
          </a:prstGeom>
          <a:noFill/>
          <a:ln>
            <a:noFill/>
          </a:ln>
        </p:spPr>
        <p:txBody>
          <a:bodyPr anchorCtr="0" anchor="b" bIns="46950" lIns="93925" rIns="93925" tIns="46950">
            <a:noAutofit/>
          </a:bodyPr>
          <a:lstStyle/>
          <a:p>
            <a:pPr indent="0" lvl="0" marL="0" marR="0" rtl="0" algn="r">
              <a:spcBef>
                <a:spcPts val="0"/>
              </a:spcBef>
              <a:buSzPct val="25000"/>
              <a:buNone/>
            </a:pPr>
            <a:fld id="{00000000-1234-1234-1234-123412341234}" type="slidenum">
              <a:rPr b="0" baseline="0" i="0" lang="en-US" sz="13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1" name="Shape 171"/>
        <p:cNvGrpSpPr/>
        <p:nvPr/>
      </p:nvGrpSpPr>
      <p:grpSpPr>
        <a:xfrm>
          <a:off x="0" y="0"/>
          <a:ext cx="0" cy="0"/>
          <a:chOff x="0" y="0"/>
          <a:chExt cx="0" cy="0"/>
        </a:xfrm>
      </p:grpSpPr>
      <p:sp>
        <p:nvSpPr>
          <p:cNvPr id="172" name="Shape 172"/>
          <p:cNvSpPr txBox="1"/>
          <p:nvPr>
            <p:ph idx="1" type="body"/>
          </p:nvPr>
        </p:nvSpPr>
        <p:spPr>
          <a:xfrm>
            <a:off x="707708" y="4505980"/>
            <a:ext cx="5661660" cy="3686710"/>
          </a:xfrm>
          <a:prstGeom prst="rect">
            <a:avLst/>
          </a:prstGeom>
        </p:spPr>
        <p:txBody>
          <a:bodyPr anchorCtr="0" anchor="t" bIns="91425" lIns="91425" rIns="91425" tIns="91425">
            <a:noAutofit/>
          </a:bodyPr>
          <a:lstStyle/>
          <a:p>
            <a:pPr>
              <a:spcBef>
                <a:spcPts val="0"/>
              </a:spcBef>
              <a:buNone/>
            </a:pPr>
            <a:r>
              <a:t/>
            </a:r>
            <a:endParaRPr/>
          </a:p>
        </p:txBody>
      </p:sp>
      <p:sp>
        <p:nvSpPr>
          <p:cNvPr id="173" name="Shape 173"/>
          <p:cNvSpPr/>
          <p:nvPr>
            <p:ph idx="2" type="sldImg"/>
          </p:nvPr>
        </p:nvSpPr>
        <p:spPr>
          <a:xfrm>
            <a:off x="1431925" y="1169987"/>
            <a:ext cx="4213225" cy="3160711"/>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8" name="Shape 178"/>
        <p:cNvGrpSpPr/>
        <p:nvPr/>
      </p:nvGrpSpPr>
      <p:grpSpPr>
        <a:xfrm>
          <a:off x="0" y="0"/>
          <a:ext cx="0" cy="0"/>
          <a:chOff x="0" y="0"/>
          <a:chExt cx="0" cy="0"/>
        </a:xfrm>
      </p:grpSpPr>
      <p:sp>
        <p:nvSpPr>
          <p:cNvPr id="179" name="Shape 179"/>
          <p:cNvSpPr/>
          <p:nvPr>
            <p:ph idx="2" type="sldImg"/>
          </p:nvPr>
        </p:nvSpPr>
        <p:spPr>
          <a:xfrm>
            <a:off x="1431925" y="1169987"/>
            <a:ext cx="4213225" cy="3160711"/>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80" name="Shape 180"/>
          <p:cNvSpPr txBox="1"/>
          <p:nvPr>
            <p:ph idx="1" type="body"/>
          </p:nvPr>
        </p:nvSpPr>
        <p:spPr>
          <a:xfrm>
            <a:off x="707708" y="4505980"/>
            <a:ext cx="5661660" cy="3686710"/>
          </a:xfrm>
          <a:prstGeom prst="rect">
            <a:avLst/>
          </a:prstGeom>
          <a:noFill/>
          <a:ln>
            <a:noFill/>
          </a:ln>
        </p:spPr>
        <p:txBody>
          <a:bodyPr anchorCtr="0" anchor="t" bIns="46950" lIns="93925" rIns="93925" tIns="46950">
            <a:noAutofit/>
          </a:bodyPr>
          <a:lstStyle/>
          <a:p>
            <a:pPr indent="0" lvl="0" marL="0" marR="0" rtl="0" algn="l">
              <a:spcBef>
                <a:spcPts val="0"/>
              </a:spcBef>
              <a:buSzPct val="25000"/>
              <a:buNone/>
            </a:pPr>
            <a:r>
              <a:rPr b="0" baseline="0" i="0" lang="en-US" sz="1200" u="none" cap="none" strike="noStrike">
                <a:solidFill>
                  <a:schemeClr val="dk1"/>
                </a:solidFill>
                <a:latin typeface="Calibri"/>
                <a:ea typeface="Calibri"/>
                <a:cs typeface="Calibri"/>
                <a:sym typeface="Calibri"/>
              </a:rPr>
              <a:t>If there is no quota name in the field the record is treated normally.</a:t>
            </a:r>
          </a:p>
          <a:p>
            <a:pPr indent="0" lvl="0" marL="0" marR="0" rtl="0" algn="l">
              <a:spcBef>
                <a:spcPts val="0"/>
              </a:spcBef>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0"/>
              </a:spcBef>
              <a:buSzPct val="25000"/>
              <a:buNone/>
            </a:pPr>
            <a:r>
              <a:rPr b="0" baseline="0" i="0" lang="en-US" sz="1200" u="none" cap="none" strike="noStrike">
                <a:solidFill>
                  <a:schemeClr val="dk1"/>
                </a:solidFill>
                <a:latin typeface="Calibri"/>
                <a:ea typeface="Calibri"/>
                <a:cs typeface="Calibri"/>
                <a:sym typeface="Calibri"/>
              </a:rPr>
              <a:t>To show the active quotas, say "show_phone_quotas &lt;study&gt;" in the supervisor.</a:t>
            </a:r>
          </a:p>
          <a:p>
            <a:pPr indent="0" lvl="0" marL="0" marR="0" rtl="0" algn="l">
              <a:spcBef>
                <a:spcPts val="0"/>
              </a:spcBef>
              <a:buNone/>
            </a:pPr>
            <a:r>
              <a:t/>
            </a:r>
            <a:endParaRPr b="0" baseline="0" i="0" sz="1200" u="none" cap="none" strike="noStrike">
              <a:solidFill>
                <a:schemeClr val="dk1"/>
              </a:solidFill>
              <a:latin typeface="Calibri"/>
              <a:ea typeface="Calibri"/>
              <a:cs typeface="Calibri"/>
              <a:sym typeface="Calibri"/>
            </a:endParaRPr>
          </a:p>
        </p:txBody>
      </p:sp>
      <p:sp>
        <p:nvSpPr>
          <p:cNvPr id="181" name="Shape 181"/>
          <p:cNvSpPr txBox="1"/>
          <p:nvPr>
            <p:ph idx="12" type="sldNum"/>
          </p:nvPr>
        </p:nvSpPr>
        <p:spPr>
          <a:xfrm>
            <a:off x="4008703" y="8893296"/>
            <a:ext cx="3066733" cy="469778"/>
          </a:xfrm>
          <a:prstGeom prst="rect">
            <a:avLst/>
          </a:prstGeom>
          <a:noFill/>
          <a:ln>
            <a:noFill/>
          </a:ln>
        </p:spPr>
        <p:txBody>
          <a:bodyPr anchorCtr="0" anchor="b" bIns="46950" lIns="93925" rIns="93925" tIns="46950">
            <a:noAutofit/>
          </a:bodyPr>
          <a:lstStyle/>
          <a:p>
            <a:pPr indent="0" lvl="0" marL="0" marR="0" rtl="0" algn="r">
              <a:spcBef>
                <a:spcPts val="0"/>
              </a:spcBef>
              <a:buSzPct val="25000"/>
              <a:buNone/>
            </a:pPr>
            <a:fld id="{00000000-1234-1234-1234-123412341234}" type="slidenum">
              <a:rPr b="0" baseline="0" i="0" lang="en-US" sz="13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6" name="Shape 186"/>
        <p:cNvGrpSpPr/>
        <p:nvPr/>
      </p:nvGrpSpPr>
      <p:grpSpPr>
        <a:xfrm>
          <a:off x="0" y="0"/>
          <a:ext cx="0" cy="0"/>
          <a:chOff x="0" y="0"/>
          <a:chExt cx="0" cy="0"/>
        </a:xfrm>
      </p:grpSpPr>
      <p:sp>
        <p:nvSpPr>
          <p:cNvPr id="187" name="Shape 187"/>
          <p:cNvSpPr/>
          <p:nvPr>
            <p:ph idx="2" type="sldImg"/>
          </p:nvPr>
        </p:nvSpPr>
        <p:spPr>
          <a:xfrm>
            <a:off x="1431925" y="1169987"/>
            <a:ext cx="4213225" cy="3160711"/>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88" name="Shape 188"/>
          <p:cNvSpPr txBox="1"/>
          <p:nvPr>
            <p:ph idx="1" type="body"/>
          </p:nvPr>
        </p:nvSpPr>
        <p:spPr>
          <a:xfrm>
            <a:off x="707708" y="4505980"/>
            <a:ext cx="5661660" cy="3686710"/>
          </a:xfrm>
          <a:prstGeom prst="rect">
            <a:avLst/>
          </a:prstGeom>
          <a:noFill/>
          <a:ln>
            <a:noFill/>
          </a:ln>
        </p:spPr>
        <p:txBody>
          <a:bodyPr anchorCtr="0" anchor="t" bIns="46950" lIns="93925" rIns="93925" tIns="46950">
            <a:noAutofit/>
          </a:bodyPr>
          <a:lstStyle/>
          <a:p>
            <a:pPr indent="0" lvl="0" marL="0" marR="0" rtl="0" algn="l">
              <a:lnSpc>
                <a:spcPct val="90000"/>
              </a:lnSpc>
              <a:spcBef>
                <a:spcPts val="0"/>
              </a:spcBef>
              <a:buSzPct val="25000"/>
              <a:buNone/>
            </a:pPr>
            <a:r>
              <a:rPr b="0" baseline="0" i="0" lang="en-US" sz="1100" u="none" cap="none" strike="noStrike">
                <a:solidFill>
                  <a:schemeClr val="dk1"/>
                </a:solidFill>
                <a:latin typeface="Calibri"/>
                <a:ea typeface="Calibri"/>
                <a:cs typeface="Calibri"/>
                <a:sym typeface="Calibri"/>
              </a:rPr>
              <a:t>Quota_name_location=#,#  - Location in the phone record where the quota name is stored.   Can be a name or a number</a:t>
            </a:r>
          </a:p>
          <a:p>
            <a:pPr indent="0" lvl="0" marL="0" marR="0" rtl="0" algn="l">
              <a:lnSpc>
                <a:spcPct val="90000"/>
              </a:lnSpc>
              <a:spcBef>
                <a:spcPts val="0"/>
              </a:spcBef>
              <a:buNone/>
            </a:pPr>
            <a:r>
              <a:t/>
            </a:r>
            <a:endParaRPr b="0" baseline="0" i="0" sz="1100" u="none" cap="none" strike="noStrike">
              <a:solidFill>
                <a:schemeClr val="dk1"/>
              </a:solidFill>
              <a:latin typeface="Calibri"/>
              <a:ea typeface="Calibri"/>
              <a:cs typeface="Calibri"/>
              <a:sym typeface="Calibri"/>
            </a:endParaRPr>
          </a:p>
          <a:p>
            <a:pPr indent="0" lvl="0" marL="0" marR="0" rtl="0" algn="l">
              <a:lnSpc>
                <a:spcPct val="90000"/>
              </a:lnSpc>
              <a:spcBef>
                <a:spcPts val="0"/>
              </a:spcBef>
              <a:buSzPct val="25000"/>
              <a:buNone/>
            </a:pPr>
            <a:r>
              <a:rPr b="0" baseline="0" i="0" lang="en-US" sz="1100" u="none" cap="none" strike="noStrike">
                <a:solidFill>
                  <a:schemeClr val="dk1"/>
                </a:solidFill>
                <a:latin typeface="Calibri"/>
                <a:ea typeface="Calibri"/>
                <a:cs typeface="Calibri"/>
                <a:sym typeface="Calibri"/>
              </a:rPr>
              <a:t>Quota_target_name_location=#,# - Location in the phone record where the target quota is stored.  Can be a name of a number.  If quota name is an actual name, default target name will be “quota_name”.t</a:t>
            </a:r>
          </a:p>
          <a:p>
            <a:pPr indent="0" lvl="0" marL="0" marR="0" rtl="0" algn="l">
              <a:lnSpc>
                <a:spcPct val="90000"/>
              </a:lnSpc>
              <a:spcBef>
                <a:spcPts val="0"/>
              </a:spcBef>
              <a:buNone/>
            </a:pPr>
            <a:r>
              <a:t/>
            </a:r>
            <a:endParaRPr b="0" baseline="0" i="0" sz="1100" u="none" cap="none" strike="noStrike">
              <a:solidFill>
                <a:schemeClr val="dk1"/>
              </a:solidFill>
              <a:latin typeface="Calibri"/>
              <a:ea typeface="Calibri"/>
              <a:cs typeface="Calibri"/>
              <a:sym typeface="Calibri"/>
            </a:endParaRPr>
          </a:p>
          <a:p>
            <a:pPr indent="0" lvl="0" marL="0" marR="0" rtl="0" algn="l">
              <a:lnSpc>
                <a:spcPct val="90000"/>
              </a:lnSpc>
              <a:spcBef>
                <a:spcPts val="0"/>
              </a:spcBef>
              <a:buSzPct val="25000"/>
              <a:buNone/>
            </a:pPr>
            <a:r>
              <a:rPr b="0" baseline="0" i="0" lang="en-US" sz="1100" u="none" cap="none" strike="noStrike">
                <a:solidFill>
                  <a:schemeClr val="dk1"/>
                </a:solidFill>
                <a:latin typeface="Calibri"/>
                <a:ea typeface="Calibri"/>
                <a:cs typeface="Calibri"/>
                <a:sym typeface="Calibri"/>
              </a:rPr>
              <a:t>Quota_full_phone_status= &lt;nnn&gt;  - Call status to assign a record that is picked by the server in a full quota cell</a:t>
            </a:r>
          </a:p>
          <a:p>
            <a:pPr indent="0" lvl="0" marL="0" marR="0" rtl="0" algn="l">
              <a:lnSpc>
                <a:spcPct val="90000"/>
              </a:lnSpc>
              <a:spcBef>
                <a:spcPts val="0"/>
              </a:spcBef>
              <a:buNone/>
            </a:pPr>
            <a:r>
              <a:t/>
            </a:r>
            <a:endParaRPr b="0" baseline="0" i="0" sz="1100" u="none" cap="none" strike="noStrike">
              <a:solidFill>
                <a:schemeClr val="dk1"/>
              </a:solidFill>
              <a:latin typeface="Calibri"/>
              <a:ea typeface="Calibri"/>
              <a:cs typeface="Calibri"/>
              <a:sym typeface="Calibri"/>
            </a:endParaRPr>
          </a:p>
          <a:p>
            <a:pPr indent="0" lvl="0" marL="0" marR="0" rtl="0" algn="l">
              <a:lnSpc>
                <a:spcPct val="90000"/>
              </a:lnSpc>
              <a:spcBef>
                <a:spcPts val="0"/>
              </a:spcBef>
              <a:buSzPct val="25000"/>
              <a:buNone/>
            </a:pPr>
            <a:r>
              <a:rPr b="0" baseline="0" i="0" lang="en-US" sz="1100" u="none" cap="none" strike="noStrike">
                <a:solidFill>
                  <a:schemeClr val="dk1"/>
                </a:solidFill>
                <a:latin typeface="Calibri"/>
                <a:ea typeface="Calibri"/>
                <a:cs typeface="Calibri"/>
                <a:sym typeface="Calibri"/>
              </a:rPr>
              <a:t>Quota_provisionally_full_callback_minutes=&lt;nn&gt; - Number of minutes to wait to retry a number that was picked by the server for a cell that is provsionally full.  This means the quota cell is not actually full  but the number of pending numbers either in progress or already at the dialer could fill the quota.</a:t>
            </a:r>
          </a:p>
          <a:p>
            <a:pPr indent="0" lvl="0" marL="0" marR="0" rtl="0" algn="l">
              <a:lnSpc>
                <a:spcPct val="90000"/>
              </a:lnSpc>
              <a:spcBef>
                <a:spcPts val="0"/>
              </a:spcBef>
              <a:buNone/>
            </a:pPr>
            <a:r>
              <a:t/>
            </a:r>
            <a:endParaRPr b="0" baseline="0" i="0" sz="1100" u="none" cap="none" strike="noStrike">
              <a:solidFill>
                <a:schemeClr val="dk1"/>
              </a:solidFill>
              <a:latin typeface="Calibri"/>
              <a:ea typeface="Calibri"/>
              <a:cs typeface="Calibri"/>
              <a:sym typeface="Calibri"/>
            </a:endParaRPr>
          </a:p>
          <a:p>
            <a:pPr indent="0" lvl="0" marL="0" marR="0" rtl="0" algn="l">
              <a:lnSpc>
                <a:spcPct val="90000"/>
              </a:lnSpc>
              <a:spcBef>
                <a:spcPts val="0"/>
              </a:spcBef>
              <a:buSzPct val="25000"/>
              <a:buNone/>
            </a:pPr>
            <a:r>
              <a:rPr b="0" baseline="0" i="0" lang="en-US" sz="1100" u="none" cap="none" strike="noStrike">
                <a:solidFill>
                  <a:schemeClr val="dk1"/>
                </a:solidFill>
                <a:latin typeface="Calibri"/>
                <a:ea typeface="Calibri"/>
                <a:cs typeface="Calibri"/>
                <a:sym typeface="Calibri"/>
              </a:rPr>
              <a:t>Quota_percentage_target_location=#.# -  The location in the phone record where the name of the quota that holds the percentage of the target you are currently trying to get.</a:t>
            </a:r>
          </a:p>
          <a:p>
            <a:pPr indent="0" lvl="0" marL="0" marR="0" rtl="0" algn="l">
              <a:lnSpc>
                <a:spcPct val="90000"/>
              </a:lnSpc>
              <a:spcBef>
                <a:spcPts val="0"/>
              </a:spcBef>
              <a:buNone/>
            </a:pPr>
            <a:r>
              <a:t/>
            </a:r>
            <a:endParaRPr b="0" baseline="0" i="0" sz="1100" u="none" cap="none" strike="noStrike">
              <a:solidFill>
                <a:schemeClr val="dk1"/>
              </a:solidFill>
              <a:latin typeface="Calibri"/>
              <a:ea typeface="Calibri"/>
              <a:cs typeface="Calibri"/>
              <a:sym typeface="Calibri"/>
            </a:endParaRPr>
          </a:p>
          <a:p>
            <a:pPr indent="0" lvl="0" marL="0" marR="0" rtl="0" algn="l">
              <a:lnSpc>
                <a:spcPct val="90000"/>
              </a:lnSpc>
              <a:spcBef>
                <a:spcPts val="0"/>
              </a:spcBef>
              <a:buSzPct val="25000"/>
              <a:buNone/>
            </a:pPr>
            <a:r>
              <a:rPr b="0" baseline="0" i="0" lang="en-US" sz="1100" u="none" cap="none" strike="noStrike">
                <a:solidFill>
                  <a:schemeClr val="dk1"/>
                </a:solidFill>
                <a:latin typeface="Calibri"/>
                <a:ea typeface="Calibri"/>
                <a:cs typeface="Calibri"/>
                <a:sym typeface="Calibri"/>
              </a:rPr>
              <a:t>Quota_percentage_full_phone_status=&lt;nnn&gt; - Call status to assign to a number picked by the server in a quota cell that has its percentage of the target full, but not completely full.</a:t>
            </a:r>
          </a:p>
          <a:p>
            <a:pPr indent="0" lvl="0" marL="0" marR="0" rtl="0" algn="l">
              <a:lnSpc>
                <a:spcPct val="90000"/>
              </a:lnSpc>
              <a:spcBef>
                <a:spcPts val="0"/>
              </a:spcBef>
              <a:buNone/>
            </a:pPr>
            <a:r>
              <a:t/>
            </a:r>
            <a:endParaRPr b="0" baseline="0" i="0" sz="1100" u="none" cap="none" strike="noStrike">
              <a:solidFill>
                <a:schemeClr val="dk1"/>
              </a:solidFill>
              <a:latin typeface="Calibri"/>
              <a:ea typeface="Calibri"/>
              <a:cs typeface="Calibri"/>
              <a:sym typeface="Calibri"/>
            </a:endParaRPr>
          </a:p>
          <a:p>
            <a:pPr indent="0" lvl="0" marL="0" marR="0" rtl="0" algn="l">
              <a:lnSpc>
                <a:spcPct val="90000"/>
              </a:lnSpc>
              <a:spcBef>
                <a:spcPts val="0"/>
              </a:spcBef>
              <a:buSzPct val="25000"/>
              <a:buNone/>
            </a:pPr>
            <a:r>
              <a:rPr b="0" baseline="0" i="0" lang="en-US" sz="1100" u="none" cap="none" strike="noStrike">
                <a:solidFill>
                  <a:schemeClr val="dk1"/>
                </a:solidFill>
                <a:latin typeface="Calibri"/>
                <a:ea typeface="Calibri"/>
                <a:cs typeface="Calibri"/>
                <a:sym typeface="Calibri"/>
              </a:rPr>
              <a:t> </a:t>
            </a:r>
          </a:p>
        </p:txBody>
      </p:sp>
      <p:sp>
        <p:nvSpPr>
          <p:cNvPr id="189" name="Shape 189"/>
          <p:cNvSpPr txBox="1"/>
          <p:nvPr>
            <p:ph idx="12" type="sldNum"/>
          </p:nvPr>
        </p:nvSpPr>
        <p:spPr>
          <a:xfrm>
            <a:off x="4008703" y="8893296"/>
            <a:ext cx="3066733" cy="469778"/>
          </a:xfrm>
          <a:prstGeom prst="rect">
            <a:avLst/>
          </a:prstGeom>
          <a:noFill/>
          <a:ln>
            <a:noFill/>
          </a:ln>
        </p:spPr>
        <p:txBody>
          <a:bodyPr anchorCtr="0" anchor="b" bIns="46950" lIns="93925" rIns="93925" tIns="46950">
            <a:noAutofit/>
          </a:bodyPr>
          <a:lstStyle/>
          <a:p>
            <a:pPr indent="0" lvl="0" marL="0" marR="0" rtl="0" algn="r">
              <a:spcBef>
                <a:spcPts val="0"/>
              </a:spcBef>
              <a:buSzPct val="25000"/>
              <a:buNone/>
            </a:pPr>
            <a:fld id="{00000000-1234-1234-1234-123412341234}" type="slidenum">
              <a:rPr b="0" baseline="0" i="0" lang="en-US" sz="13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4" name="Shape 194"/>
        <p:cNvGrpSpPr/>
        <p:nvPr/>
      </p:nvGrpSpPr>
      <p:grpSpPr>
        <a:xfrm>
          <a:off x="0" y="0"/>
          <a:ext cx="0" cy="0"/>
          <a:chOff x="0" y="0"/>
          <a:chExt cx="0" cy="0"/>
        </a:xfrm>
      </p:grpSpPr>
      <p:sp>
        <p:nvSpPr>
          <p:cNvPr id="195" name="Shape 195"/>
          <p:cNvSpPr txBox="1"/>
          <p:nvPr>
            <p:ph idx="1" type="body"/>
          </p:nvPr>
        </p:nvSpPr>
        <p:spPr>
          <a:xfrm>
            <a:off x="707708" y="4505980"/>
            <a:ext cx="5661660" cy="3686710"/>
          </a:xfrm>
          <a:prstGeom prst="rect">
            <a:avLst/>
          </a:prstGeom>
        </p:spPr>
        <p:txBody>
          <a:bodyPr anchorCtr="0" anchor="t" bIns="91425" lIns="91425" rIns="91425" tIns="91425">
            <a:noAutofit/>
          </a:bodyPr>
          <a:lstStyle/>
          <a:p>
            <a:pPr>
              <a:spcBef>
                <a:spcPts val="0"/>
              </a:spcBef>
              <a:buNone/>
            </a:pPr>
            <a:r>
              <a:t/>
            </a:r>
            <a:endParaRPr/>
          </a:p>
        </p:txBody>
      </p:sp>
      <p:sp>
        <p:nvSpPr>
          <p:cNvPr id="196" name="Shape 196"/>
          <p:cNvSpPr/>
          <p:nvPr>
            <p:ph idx="2" type="sldImg"/>
          </p:nvPr>
        </p:nvSpPr>
        <p:spPr>
          <a:xfrm>
            <a:off x="1431925" y="1169987"/>
            <a:ext cx="4213225" cy="3160711"/>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1" name="Shape 201"/>
        <p:cNvGrpSpPr/>
        <p:nvPr/>
      </p:nvGrpSpPr>
      <p:grpSpPr>
        <a:xfrm>
          <a:off x="0" y="0"/>
          <a:ext cx="0" cy="0"/>
          <a:chOff x="0" y="0"/>
          <a:chExt cx="0" cy="0"/>
        </a:xfrm>
      </p:grpSpPr>
      <p:sp>
        <p:nvSpPr>
          <p:cNvPr id="202" name="Shape 202"/>
          <p:cNvSpPr/>
          <p:nvPr>
            <p:ph idx="2" type="sldImg"/>
          </p:nvPr>
        </p:nvSpPr>
        <p:spPr>
          <a:xfrm>
            <a:off x="1431925" y="1169987"/>
            <a:ext cx="4213225" cy="3160711"/>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03" name="Shape 203"/>
          <p:cNvSpPr txBox="1"/>
          <p:nvPr>
            <p:ph idx="1" type="body"/>
          </p:nvPr>
        </p:nvSpPr>
        <p:spPr>
          <a:xfrm>
            <a:off x="707708" y="4505980"/>
            <a:ext cx="5661660" cy="3686710"/>
          </a:xfrm>
          <a:prstGeom prst="rect">
            <a:avLst/>
          </a:prstGeom>
          <a:noFill/>
          <a:ln>
            <a:noFill/>
          </a:ln>
        </p:spPr>
        <p:txBody>
          <a:bodyPr anchorCtr="0" anchor="t" bIns="46950" lIns="93925" rIns="93925" tIns="46950">
            <a:noAutofit/>
          </a:bodyPr>
          <a:lstStyle/>
          <a:p>
            <a:pPr indent="0" lvl="0" marL="0" marR="0" rtl="0" algn="l">
              <a:lnSpc>
                <a:spcPct val="80000"/>
              </a:lnSpc>
              <a:spcBef>
                <a:spcPts val="0"/>
              </a:spcBef>
              <a:buSzPct val="25000"/>
              <a:buNone/>
            </a:pPr>
            <a:r>
              <a:rPr b="0" baseline="0" i="0" lang="en-US" sz="300" u="none" cap="none" strike="noStrike">
                <a:solidFill>
                  <a:schemeClr val="dk1"/>
                </a:solidFill>
                <a:latin typeface="Calibri"/>
                <a:ea typeface="Calibri"/>
                <a:cs typeface="Calibri"/>
                <a:sym typeface="Calibri"/>
              </a:rPr>
              <a:t>#!/bin/csh</a:t>
            </a:r>
          </a:p>
          <a:p>
            <a:pPr indent="0" lvl="0" marL="0" marR="0" rtl="0" algn="l">
              <a:lnSpc>
                <a:spcPct val="80000"/>
              </a:lnSpc>
              <a:spcBef>
                <a:spcPts val="0"/>
              </a:spcBef>
              <a:buSzPct val="25000"/>
              <a:buNone/>
            </a:pPr>
            <a:r>
              <a:rPr b="0" baseline="0" i="0" lang="en-US" sz="300" u="none" cap="none" strike="noStrike">
                <a:solidFill>
                  <a:schemeClr val="dk1"/>
                </a:solidFill>
                <a:latin typeface="Calibri"/>
                <a:ea typeface="Calibri"/>
                <a:cs typeface="Calibri"/>
                <a:sym typeface="Calibri"/>
              </a:rPr>
              <a:t>clear</a:t>
            </a:r>
          </a:p>
          <a:p>
            <a:pPr indent="0" lvl="0" marL="0" marR="0" rtl="0" algn="l">
              <a:lnSpc>
                <a:spcPct val="80000"/>
              </a:lnSpc>
              <a:spcBef>
                <a:spcPts val="0"/>
              </a:spcBef>
              <a:buSzPct val="25000"/>
              <a:buNone/>
            </a:pPr>
            <a:r>
              <a:rPr b="0" baseline="0" i="0" lang="en-US" sz="300" u="none" cap="none" strike="noStrike">
                <a:solidFill>
                  <a:schemeClr val="dk1"/>
                </a:solidFill>
                <a:latin typeface="Calibri"/>
                <a:ea typeface="Calibri"/>
                <a:cs typeface="Calibri"/>
                <a:sym typeface="Calibri"/>
              </a:rPr>
              <a:t>set nonomatch</a:t>
            </a:r>
          </a:p>
          <a:p>
            <a:pPr indent="0" lvl="0" marL="0" marR="0" rtl="0" algn="l">
              <a:lnSpc>
                <a:spcPct val="80000"/>
              </a:lnSpc>
              <a:spcBef>
                <a:spcPts val="0"/>
              </a:spcBef>
              <a:buNone/>
            </a:pPr>
            <a:r>
              <a:t/>
            </a:r>
            <a:endParaRPr b="0" baseline="0" i="0" sz="300" u="none" cap="none" strike="noStrike">
              <a:solidFill>
                <a:schemeClr val="dk1"/>
              </a:solidFill>
              <a:latin typeface="Calibri"/>
              <a:ea typeface="Calibri"/>
              <a:cs typeface="Calibri"/>
              <a:sym typeface="Calibri"/>
            </a:endParaRPr>
          </a:p>
          <a:p>
            <a:pPr indent="0" lvl="0" marL="0" marR="0" rtl="0" algn="l">
              <a:lnSpc>
                <a:spcPct val="80000"/>
              </a:lnSpc>
              <a:spcBef>
                <a:spcPts val="0"/>
              </a:spcBef>
              <a:buSzPct val="25000"/>
              <a:buNone/>
            </a:pPr>
            <a:r>
              <a:rPr b="0" baseline="0" i="0" lang="en-US" sz="300" u="none" cap="none" strike="noStrike">
                <a:solidFill>
                  <a:schemeClr val="dk1"/>
                </a:solidFill>
                <a:latin typeface="Calibri"/>
                <a:ea typeface="Calibri"/>
                <a:cs typeface="Calibri"/>
                <a:sym typeface="Calibri"/>
              </a:rPr>
              <a:t>if ( ! $?CFMC ) then</a:t>
            </a:r>
          </a:p>
          <a:p>
            <a:pPr indent="0" lvl="0" marL="0" marR="0" rtl="0" algn="l">
              <a:lnSpc>
                <a:spcPct val="80000"/>
              </a:lnSpc>
              <a:spcBef>
                <a:spcPts val="0"/>
              </a:spcBef>
              <a:buSzPct val="25000"/>
              <a:buNone/>
            </a:pPr>
            <a:r>
              <a:rPr b="0" baseline="0" i="0" lang="en-US" sz="300" u="none" cap="none" strike="noStrike">
                <a:solidFill>
                  <a:schemeClr val="dk1"/>
                </a:solidFill>
                <a:latin typeface="Calibri"/>
                <a:ea typeface="Calibri"/>
                <a:cs typeface="Calibri"/>
                <a:sym typeface="Calibri"/>
              </a:rPr>
              <a:t>   setenv CFMC ${CFMC}</a:t>
            </a:r>
          </a:p>
          <a:p>
            <a:pPr indent="0" lvl="0" marL="0" marR="0" rtl="0" algn="l">
              <a:lnSpc>
                <a:spcPct val="80000"/>
              </a:lnSpc>
              <a:spcBef>
                <a:spcPts val="0"/>
              </a:spcBef>
              <a:buSzPct val="25000"/>
              <a:buNone/>
            </a:pPr>
            <a:r>
              <a:rPr b="0" baseline="0" i="0" lang="en-US" sz="300" u="none" cap="none" strike="noStrike">
                <a:solidFill>
                  <a:schemeClr val="dk1"/>
                </a:solidFill>
                <a:latin typeface="Calibri"/>
                <a:ea typeface="Calibri"/>
                <a:cs typeface="Calibri"/>
                <a:sym typeface="Calibri"/>
              </a:rPr>
              <a:t>endif</a:t>
            </a:r>
          </a:p>
          <a:p>
            <a:pPr indent="0" lvl="0" marL="0" marR="0" rtl="0" algn="l">
              <a:lnSpc>
                <a:spcPct val="80000"/>
              </a:lnSpc>
              <a:spcBef>
                <a:spcPts val="0"/>
              </a:spcBef>
              <a:buSzPct val="25000"/>
              <a:buNone/>
            </a:pPr>
            <a:r>
              <a:rPr b="0" baseline="0" i="0" lang="en-US" sz="300" u="none" cap="none" strike="noStrike">
                <a:solidFill>
                  <a:schemeClr val="dk1"/>
                </a:solidFill>
                <a:latin typeface="Calibri"/>
                <a:ea typeface="Calibri"/>
                <a:cs typeface="Calibri"/>
                <a:sym typeface="Calibri"/>
              </a:rPr>
              <a:t>if ( ! $?CFMCHOME ) then</a:t>
            </a:r>
          </a:p>
          <a:p>
            <a:pPr indent="0" lvl="0" marL="0" marR="0" rtl="0" algn="l">
              <a:lnSpc>
                <a:spcPct val="80000"/>
              </a:lnSpc>
              <a:spcBef>
                <a:spcPts val="0"/>
              </a:spcBef>
              <a:buSzPct val="25000"/>
              <a:buNone/>
            </a:pPr>
            <a:r>
              <a:rPr b="0" baseline="0" i="0" lang="en-US" sz="300" u="none" cap="none" strike="noStrike">
                <a:solidFill>
                  <a:schemeClr val="dk1"/>
                </a:solidFill>
                <a:latin typeface="Calibri"/>
                <a:ea typeface="Calibri"/>
                <a:cs typeface="Calibri"/>
                <a:sym typeface="Calibri"/>
              </a:rPr>
              <a:t>   setenv CFMCHOME ${CFMC}</a:t>
            </a:r>
          </a:p>
          <a:p>
            <a:pPr indent="0" lvl="0" marL="0" marR="0" rtl="0" algn="l">
              <a:lnSpc>
                <a:spcPct val="80000"/>
              </a:lnSpc>
              <a:spcBef>
                <a:spcPts val="0"/>
              </a:spcBef>
              <a:buSzPct val="25000"/>
              <a:buNone/>
            </a:pPr>
            <a:r>
              <a:rPr b="0" baseline="0" i="0" lang="en-US" sz="300" u="none" cap="none" strike="noStrike">
                <a:solidFill>
                  <a:schemeClr val="dk1"/>
                </a:solidFill>
                <a:latin typeface="Calibri"/>
                <a:ea typeface="Calibri"/>
                <a:cs typeface="Calibri"/>
                <a:sym typeface="Calibri"/>
              </a:rPr>
              <a:t>endif</a:t>
            </a:r>
          </a:p>
          <a:p>
            <a:pPr indent="0" lvl="0" marL="0" marR="0" rtl="0" algn="l">
              <a:lnSpc>
                <a:spcPct val="80000"/>
              </a:lnSpc>
              <a:spcBef>
                <a:spcPts val="0"/>
              </a:spcBef>
              <a:buSzPct val="25000"/>
              <a:buNone/>
            </a:pPr>
            <a:r>
              <a:rPr b="0" baseline="0" i="0" lang="en-US" sz="300" u="none" cap="none" strike="noStrike">
                <a:solidFill>
                  <a:schemeClr val="dk1"/>
                </a:solidFill>
                <a:latin typeface="Calibri"/>
                <a:ea typeface="Calibri"/>
                <a:cs typeface="Calibri"/>
                <a:sym typeface="Calibri"/>
              </a:rPr>
              <a:t>if ( ! $?CFMCCFG ) then</a:t>
            </a:r>
          </a:p>
          <a:p>
            <a:pPr indent="0" lvl="0" marL="0" marR="0" rtl="0" algn="l">
              <a:lnSpc>
                <a:spcPct val="80000"/>
              </a:lnSpc>
              <a:spcBef>
                <a:spcPts val="0"/>
              </a:spcBef>
              <a:buSzPct val="25000"/>
              <a:buNone/>
            </a:pPr>
            <a:r>
              <a:rPr b="0" baseline="0" i="0" lang="en-US" sz="300" u="none" cap="none" strike="noStrike">
                <a:solidFill>
                  <a:schemeClr val="dk1"/>
                </a:solidFill>
                <a:latin typeface="Calibri"/>
                <a:ea typeface="Calibri"/>
                <a:cs typeface="Calibri"/>
                <a:sym typeface="Calibri"/>
              </a:rPr>
              <a:t>   setenv CFMCCFG ${CFMC}ipcfiles</a:t>
            </a:r>
          </a:p>
          <a:p>
            <a:pPr indent="0" lvl="0" marL="0" marR="0" rtl="0" algn="l">
              <a:lnSpc>
                <a:spcPct val="80000"/>
              </a:lnSpc>
              <a:spcBef>
                <a:spcPts val="0"/>
              </a:spcBef>
              <a:buSzPct val="25000"/>
              <a:buNone/>
            </a:pPr>
            <a:r>
              <a:rPr b="0" baseline="0" i="0" lang="en-US" sz="300" u="none" cap="none" strike="noStrike">
                <a:solidFill>
                  <a:schemeClr val="dk1"/>
                </a:solidFill>
                <a:latin typeface="Calibri"/>
                <a:ea typeface="Calibri"/>
                <a:cs typeface="Calibri"/>
                <a:sym typeface="Calibri"/>
              </a:rPr>
              <a:t>endif</a:t>
            </a:r>
          </a:p>
          <a:p>
            <a:pPr indent="0" lvl="0" marL="0" marR="0" rtl="0" algn="l">
              <a:lnSpc>
                <a:spcPct val="80000"/>
              </a:lnSpc>
              <a:spcBef>
                <a:spcPts val="0"/>
              </a:spcBef>
              <a:buSzPct val="25000"/>
              <a:buNone/>
            </a:pPr>
            <a:r>
              <a:rPr b="0" baseline="0" i="0" lang="en-US" sz="300" u="none" cap="none" strike="noStrike">
                <a:solidFill>
                  <a:schemeClr val="dk1"/>
                </a:solidFill>
                <a:latin typeface="Calibri"/>
                <a:ea typeface="Calibri"/>
                <a:cs typeface="Calibri"/>
                <a:sym typeface="Calibri"/>
              </a:rPr>
              <a:t>if ( ! $?CFMCQUOTA ) then</a:t>
            </a:r>
          </a:p>
          <a:p>
            <a:pPr indent="0" lvl="0" marL="0" marR="0" rtl="0" algn="l">
              <a:lnSpc>
                <a:spcPct val="80000"/>
              </a:lnSpc>
              <a:spcBef>
                <a:spcPts val="0"/>
              </a:spcBef>
              <a:buSzPct val="25000"/>
              <a:buNone/>
            </a:pPr>
            <a:r>
              <a:rPr b="0" baseline="0" i="0" lang="en-US" sz="300" u="none" cap="none" strike="noStrike">
                <a:solidFill>
                  <a:schemeClr val="dk1"/>
                </a:solidFill>
                <a:latin typeface="Calibri"/>
                <a:ea typeface="Calibri"/>
                <a:cs typeface="Calibri"/>
                <a:sym typeface="Calibri"/>
              </a:rPr>
              <a:t>   setenv CFMCQUOTA ${CFMCHOME}quota/</a:t>
            </a:r>
          </a:p>
          <a:p>
            <a:pPr indent="0" lvl="0" marL="0" marR="0" rtl="0" algn="l">
              <a:lnSpc>
                <a:spcPct val="80000"/>
              </a:lnSpc>
              <a:spcBef>
                <a:spcPts val="0"/>
              </a:spcBef>
              <a:buSzPct val="25000"/>
              <a:buNone/>
            </a:pPr>
            <a:r>
              <a:rPr b="0" baseline="0" i="0" lang="en-US" sz="300" u="none" cap="none" strike="noStrike">
                <a:solidFill>
                  <a:schemeClr val="dk1"/>
                </a:solidFill>
                <a:latin typeface="Calibri"/>
                <a:ea typeface="Calibri"/>
                <a:cs typeface="Calibri"/>
                <a:sym typeface="Calibri"/>
              </a:rPr>
              <a:t>endif</a:t>
            </a:r>
          </a:p>
          <a:p>
            <a:pPr indent="0" lvl="0" marL="0" marR="0" rtl="0" algn="l">
              <a:lnSpc>
                <a:spcPct val="80000"/>
              </a:lnSpc>
              <a:spcBef>
                <a:spcPts val="0"/>
              </a:spcBef>
              <a:buSzPct val="25000"/>
              <a:buNone/>
            </a:pPr>
            <a:r>
              <a:rPr b="0" baseline="0" i="0" lang="en-US" sz="300" u="none" cap="none" strike="noStrike">
                <a:solidFill>
                  <a:schemeClr val="dk1"/>
                </a:solidFill>
                <a:latin typeface="Calibri"/>
                <a:ea typeface="Calibri"/>
                <a:cs typeface="Calibri"/>
                <a:sym typeface="Calibri"/>
              </a:rPr>
              <a:t>if ( ! $?CFMCFONE ) then</a:t>
            </a:r>
          </a:p>
          <a:p>
            <a:pPr indent="0" lvl="0" marL="0" marR="0" rtl="0" algn="l">
              <a:lnSpc>
                <a:spcPct val="80000"/>
              </a:lnSpc>
              <a:spcBef>
                <a:spcPts val="0"/>
              </a:spcBef>
              <a:buSzPct val="25000"/>
              <a:buNone/>
            </a:pPr>
            <a:r>
              <a:rPr b="0" baseline="0" i="0" lang="en-US" sz="300" u="none" cap="none" strike="noStrike">
                <a:solidFill>
                  <a:schemeClr val="dk1"/>
                </a:solidFill>
                <a:latin typeface="Calibri"/>
                <a:ea typeface="Calibri"/>
                <a:cs typeface="Calibri"/>
                <a:sym typeface="Calibri"/>
              </a:rPr>
              <a:t>   setenv CFMCFONE ${CFMCHOME}fone/</a:t>
            </a:r>
          </a:p>
          <a:p>
            <a:pPr indent="0" lvl="0" marL="0" marR="0" rtl="0" algn="l">
              <a:lnSpc>
                <a:spcPct val="80000"/>
              </a:lnSpc>
              <a:spcBef>
                <a:spcPts val="0"/>
              </a:spcBef>
              <a:buSzPct val="25000"/>
              <a:buNone/>
            </a:pPr>
            <a:r>
              <a:rPr b="0" baseline="0" i="0" lang="en-US" sz="300" u="none" cap="none" strike="noStrike">
                <a:solidFill>
                  <a:schemeClr val="dk1"/>
                </a:solidFill>
                <a:latin typeface="Calibri"/>
                <a:ea typeface="Calibri"/>
                <a:cs typeface="Calibri"/>
                <a:sym typeface="Calibri"/>
              </a:rPr>
              <a:t>endif</a:t>
            </a:r>
          </a:p>
          <a:p>
            <a:pPr indent="0" lvl="0" marL="0" marR="0" rtl="0" algn="l">
              <a:lnSpc>
                <a:spcPct val="80000"/>
              </a:lnSpc>
              <a:spcBef>
                <a:spcPts val="0"/>
              </a:spcBef>
              <a:buNone/>
            </a:pPr>
            <a:r>
              <a:t/>
            </a:r>
            <a:endParaRPr b="0" baseline="0" i="0" sz="300" u="none" cap="none" strike="noStrike">
              <a:solidFill>
                <a:schemeClr val="dk1"/>
              </a:solidFill>
              <a:latin typeface="Calibri"/>
              <a:ea typeface="Calibri"/>
              <a:cs typeface="Calibri"/>
              <a:sym typeface="Calibri"/>
            </a:endParaRPr>
          </a:p>
          <a:p>
            <a:pPr indent="0" lvl="0" marL="0" marR="0" rtl="0" algn="l">
              <a:lnSpc>
                <a:spcPct val="80000"/>
              </a:lnSpc>
              <a:spcBef>
                <a:spcPts val="0"/>
              </a:spcBef>
              <a:buSzPct val="25000"/>
              <a:buNone/>
            </a:pPr>
            <a:r>
              <a:rPr b="0" baseline="0" i="0" lang="en-US" sz="300" u="none" cap="none" strike="noStrike">
                <a:solidFill>
                  <a:schemeClr val="dk1"/>
                </a:solidFill>
                <a:latin typeface="Calibri"/>
                <a:ea typeface="Calibri"/>
                <a:cs typeface="Calibri"/>
                <a:sym typeface="Calibri"/>
              </a:rPr>
              <a:t>set parm1=`echo $1 | tr "[:upper:]" "[:lower:]"`</a:t>
            </a:r>
          </a:p>
          <a:p>
            <a:pPr indent="0" lvl="0" marL="0" marR="0" rtl="0" algn="l">
              <a:lnSpc>
                <a:spcPct val="80000"/>
              </a:lnSpc>
              <a:spcBef>
                <a:spcPts val="0"/>
              </a:spcBef>
              <a:buNone/>
            </a:pPr>
            <a:r>
              <a:t/>
            </a:r>
            <a:endParaRPr b="0" baseline="0" i="0" sz="300" u="none" cap="none" strike="noStrike">
              <a:solidFill>
                <a:schemeClr val="dk1"/>
              </a:solidFill>
              <a:latin typeface="Calibri"/>
              <a:ea typeface="Calibri"/>
              <a:cs typeface="Calibri"/>
              <a:sym typeface="Calibri"/>
            </a:endParaRPr>
          </a:p>
          <a:p>
            <a:pPr indent="0" lvl="0" marL="0" marR="0" rtl="0" algn="l">
              <a:lnSpc>
                <a:spcPct val="80000"/>
              </a:lnSpc>
              <a:spcBef>
                <a:spcPts val="0"/>
              </a:spcBef>
              <a:buNone/>
            </a:pPr>
            <a:r>
              <a:t/>
            </a:r>
            <a:endParaRPr b="0" baseline="0" i="0" sz="300" u="none" cap="none" strike="noStrike">
              <a:solidFill>
                <a:schemeClr val="dk1"/>
              </a:solidFill>
              <a:latin typeface="Calibri"/>
              <a:ea typeface="Calibri"/>
              <a:cs typeface="Calibri"/>
              <a:sym typeface="Calibri"/>
            </a:endParaRPr>
          </a:p>
          <a:p>
            <a:pPr indent="0" lvl="0" marL="0" marR="0" rtl="0" algn="l">
              <a:lnSpc>
                <a:spcPct val="80000"/>
              </a:lnSpc>
              <a:spcBef>
                <a:spcPts val="0"/>
              </a:spcBef>
              <a:buSzPct val="25000"/>
              <a:buNone/>
            </a:pPr>
            <a:r>
              <a:rPr b="0" baseline="0" i="0" lang="en-US" sz="300" u="none" cap="none" strike="noStrike">
                <a:solidFill>
                  <a:schemeClr val="dk1"/>
                </a:solidFill>
                <a:latin typeface="Calibri"/>
                <a:ea typeface="Calibri"/>
                <a:cs typeface="Calibri"/>
                <a:sym typeface="Calibri"/>
              </a:rPr>
              <a:t>mentor con -create.lst "define:@study= $1" &lt;&lt;EOF</a:t>
            </a:r>
          </a:p>
          <a:p>
            <a:pPr indent="0" lvl="0" marL="0" marR="0" rtl="0" algn="l">
              <a:lnSpc>
                <a:spcPct val="80000"/>
              </a:lnSpc>
              <a:spcBef>
                <a:spcPts val="0"/>
              </a:spcBef>
              <a:buNone/>
            </a:pPr>
            <a:r>
              <a:t/>
            </a:r>
            <a:endParaRPr b="0" baseline="0" i="0" sz="300" u="none" cap="none" strike="noStrike">
              <a:solidFill>
                <a:schemeClr val="dk1"/>
              </a:solidFill>
              <a:latin typeface="Calibri"/>
              <a:ea typeface="Calibri"/>
              <a:cs typeface="Calibri"/>
              <a:sym typeface="Calibri"/>
            </a:endParaRPr>
          </a:p>
          <a:p>
            <a:pPr indent="0" lvl="0" marL="0" marR="0" rtl="0" algn="l">
              <a:lnSpc>
                <a:spcPct val="80000"/>
              </a:lnSpc>
              <a:spcBef>
                <a:spcPts val="0"/>
              </a:spcBef>
              <a:buSzPct val="25000"/>
              <a:buNone/>
            </a:pPr>
            <a:r>
              <a:rPr b="0" baseline="0" i="0" lang="en-US" sz="300" u="none" cap="none" strike="noStrike">
                <a:solidFill>
                  <a:schemeClr val="dk1"/>
                </a:solidFill>
                <a:latin typeface="Calibri"/>
                <a:ea typeface="Calibri"/>
                <a:cs typeface="Calibri"/>
                <a:sym typeface="Calibri"/>
              </a:rPr>
              <a:t>&gt;PurgeSame</a:t>
            </a:r>
          </a:p>
          <a:p>
            <a:pPr indent="0" lvl="0" marL="0" marR="0" rtl="0" algn="l">
              <a:lnSpc>
                <a:spcPct val="80000"/>
              </a:lnSpc>
              <a:spcBef>
                <a:spcPts val="0"/>
              </a:spcBef>
              <a:buSzPct val="25000"/>
              <a:buNone/>
            </a:pPr>
            <a:r>
              <a:rPr b="0" baseline="0" i="0" lang="en-US" sz="300" u="none" cap="none" strike="noStrike">
                <a:solidFill>
                  <a:schemeClr val="dk1"/>
                </a:solidFill>
                <a:latin typeface="Calibri"/>
                <a:ea typeface="Calibri"/>
                <a:cs typeface="Calibri"/>
                <a:sym typeface="Calibri"/>
              </a:rPr>
              <a:t>&gt;FillDefinesInQuotes</a:t>
            </a:r>
          </a:p>
          <a:p>
            <a:pPr indent="0" lvl="0" marL="0" marR="0" rtl="0" algn="l">
              <a:lnSpc>
                <a:spcPct val="80000"/>
              </a:lnSpc>
              <a:spcBef>
                <a:spcPts val="0"/>
              </a:spcBef>
              <a:buSzPct val="25000"/>
              <a:buNone/>
            </a:pPr>
            <a:r>
              <a:rPr b="0" baseline="0" i="0" lang="en-US" sz="300" u="none" cap="none" strike="noStrike">
                <a:solidFill>
                  <a:schemeClr val="dk1"/>
                </a:solidFill>
                <a:latin typeface="Calibri"/>
                <a:ea typeface="Calibri"/>
                <a:cs typeface="Calibri"/>
                <a:sym typeface="Calibri"/>
              </a:rPr>
              <a:t>&gt;Define @Debug</a:t>
            </a:r>
          </a:p>
          <a:p>
            <a:pPr indent="0" lvl="0" marL="0" marR="0" rtl="0" algn="l">
              <a:lnSpc>
                <a:spcPct val="80000"/>
              </a:lnSpc>
              <a:spcBef>
                <a:spcPts val="0"/>
              </a:spcBef>
              <a:buNone/>
            </a:pPr>
            <a:r>
              <a:t/>
            </a:r>
            <a:endParaRPr b="0" baseline="0" i="0" sz="300" u="none" cap="none" strike="noStrike">
              <a:solidFill>
                <a:schemeClr val="dk1"/>
              </a:solidFill>
              <a:latin typeface="Calibri"/>
              <a:ea typeface="Calibri"/>
              <a:cs typeface="Calibri"/>
              <a:sym typeface="Calibri"/>
            </a:endParaRPr>
          </a:p>
          <a:p>
            <a:pPr indent="0" lvl="0" marL="0" marR="0" rtl="0" algn="l">
              <a:lnSpc>
                <a:spcPct val="80000"/>
              </a:lnSpc>
              <a:spcBef>
                <a:spcPts val="0"/>
              </a:spcBef>
              <a:buSzPct val="25000"/>
              <a:buNone/>
            </a:pPr>
            <a:r>
              <a:rPr b="0" baseline="0" i="0" lang="en-US" sz="300" u="none" cap="none" strike="noStrike">
                <a:solidFill>
                  <a:schemeClr val="dk1"/>
                </a:solidFill>
                <a:latin typeface="Calibri"/>
                <a:ea typeface="Calibri"/>
                <a:cs typeface="Calibri"/>
                <a:sym typeface="Calibri"/>
              </a:rPr>
              <a:t>&gt;IfDefine @Study</a:t>
            </a:r>
          </a:p>
          <a:p>
            <a:pPr indent="0" lvl="0" marL="0" marR="0" rtl="0" algn="l">
              <a:lnSpc>
                <a:spcPct val="80000"/>
              </a:lnSpc>
              <a:spcBef>
                <a:spcPts val="0"/>
              </a:spcBef>
              <a:buSzPct val="25000"/>
              <a:buNone/>
            </a:pPr>
            <a:r>
              <a:rPr b="0" baseline="0" i="0" lang="en-US" sz="300" u="none" cap="none" strike="noStrike">
                <a:solidFill>
                  <a:schemeClr val="dk1"/>
                </a:solidFill>
                <a:latin typeface="Calibri"/>
                <a:ea typeface="Calibri"/>
                <a:cs typeface="Calibri"/>
                <a:sym typeface="Calibri"/>
              </a:rPr>
              <a:t>&gt;Else</a:t>
            </a:r>
          </a:p>
          <a:p>
            <a:pPr indent="0" lvl="0" marL="0" marR="0" rtl="0" algn="l">
              <a:lnSpc>
                <a:spcPct val="80000"/>
              </a:lnSpc>
              <a:spcBef>
                <a:spcPts val="0"/>
              </a:spcBef>
              <a:buSzPct val="25000"/>
              <a:buNone/>
            </a:pPr>
            <a:r>
              <a:rPr b="0" baseline="0" i="0" lang="en-US" sz="300" u="none" cap="none" strike="noStrike">
                <a:solidFill>
                  <a:schemeClr val="dk1"/>
                </a:solidFill>
                <a:latin typeface="Calibri"/>
                <a:ea typeface="Calibri"/>
                <a:cs typeface="Calibri"/>
                <a:sym typeface="Calibri"/>
              </a:rPr>
              <a:t>&gt;Define @Study Test_Hide</a:t>
            </a:r>
          </a:p>
          <a:p>
            <a:pPr indent="0" lvl="0" marL="0" marR="0" rtl="0" algn="l">
              <a:lnSpc>
                <a:spcPct val="80000"/>
              </a:lnSpc>
              <a:spcBef>
                <a:spcPts val="0"/>
              </a:spcBef>
              <a:buSzPct val="25000"/>
              <a:buNone/>
            </a:pPr>
            <a:r>
              <a:rPr b="0" baseline="0" i="0" lang="en-US" sz="300" u="none" cap="none" strike="noStrike">
                <a:solidFill>
                  <a:schemeClr val="dk1"/>
                </a:solidFill>
                <a:latin typeface="Calibri"/>
                <a:ea typeface="Calibri"/>
                <a:cs typeface="Calibri"/>
                <a:sym typeface="Calibri"/>
              </a:rPr>
              <a:t>&gt;Endif</a:t>
            </a:r>
          </a:p>
          <a:p>
            <a:pPr indent="0" lvl="0" marL="0" marR="0" rtl="0" algn="l">
              <a:lnSpc>
                <a:spcPct val="80000"/>
              </a:lnSpc>
              <a:spcBef>
                <a:spcPts val="0"/>
              </a:spcBef>
              <a:buSzPct val="25000"/>
              <a:buNone/>
            </a:pPr>
            <a:r>
              <a:rPr b="0" baseline="0" i="0" lang="en-US" sz="300" u="none" cap="none" strike="noStrike">
                <a:solidFill>
                  <a:schemeClr val="dk1"/>
                </a:solidFill>
                <a:latin typeface="Calibri"/>
                <a:ea typeface="Calibri"/>
                <a:cs typeface="Calibri"/>
                <a:sym typeface="Calibri"/>
              </a:rPr>
              <a:t>&gt;IfDefine @Location</a:t>
            </a:r>
          </a:p>
          <a:p>
            <a:pPr indent="0" lvl="0" marL="0" marR="0" rtl="0" algn="l">
              <a:lnSpc>
                <a:spcPct val="80000"/>
              </a:lnSpc>
              <a:spcBef>
                <a:spcPts val="0"/>
              </a:spcBef>
              <a:buSzPct val="25000"/>
              <a:buNone/>
            </a:pPr>
            <a:r>
              <a:rPr b="0" baseline="0" i="0" lang="en-US" sz="300" u="none" cap="none" strike="noStrike">
                <a:solidFill>
                  <a:schemeClr val="dk1"/>
                </a:solidFill>
                <a:latin typeface="Calibri"/>
                <a:ea typeface="Calibri"/>
                <a:cs typeface="Calibri"/>
                <a:sym typeface="Calibri"/>
              </a:rPr>
              <a:t>&gt;Else</a:t>
            </a:r>
          </a:p>
          <a:p>
            <a:pPr indent="0" lvl="0" marL="0" marR="0" rtl="0" algn="l">
              <a:lnSpc>
                <a:spcPct val="80000"/>
              </a:lnSpc>
              <a:spcBef>
                <a:spcPts val="0"/>
              </a:spcBef>
              <a:buSzPct val="25000"/>
              <a:buNone/>
            </a:pPr>
            <a:r>
              <a:rPr b="0" baseline="0" i="0" lang="en-US" sz="300" u="none" cap="none" strike="noStrike">
                <a:solidFill>
                  <a:schemeClr val="dk1"/>
                </a:solidFill>
                <a:latin typeface="Calibri"/>
                <a:ea typeface="Calibri"/>
                <a:cs typeface="Calibri"/>
                <a:sym typeface="Calibri"/>
              </a:rPr>
              <a:t>&gt;Define @Location 51</a:t>
            </a:r>
          </a:p>
          <a:p>
            <a:pPr indent="0" lvl="0" marL="0" marR="0" rtl="0" algn="l">
              <a:lnSpc>
                <a:spcPct val="80000"/>
              </a:lnSpc>
              <a:spcBef>
                <a:spcPts val="0"/>
              </a:spcBef>
              <a:buSzPct val="25000"/>
              <a:buNone/>
            </a:pPr>
            <a:r>
              <a:rPr b="0" baseline="0" i="0" lang="en-US" sz="300" u="none" cap="none" strike="noStrike">
                <a:solidFill>
                  <a:schemeClr val="dk1"/>
                </a:solidFill>
                <a:latin typeface="Calibri"/>
                <a:ea typeface="Calibri"/>
                <a:cs typeface="Calibri"/>
                <a:sym typeface="Calibri"/>
              </a:rPr>
              <a:t>&gt;Endif</a:t>
            </a:r>
          </a:p>
          <a:p>
            <a:pPr indent="0" lvl="0" marL="0" marR="0" rtl="0" algn="l">
              <a:lnSpc>
                <a:spcPct val="80000"/>
              </a:lnSpc>
              <a:spcBef>
                <a:spcPts val="0"/>
              </a:spcBef>
              <a:buSzPct val="25000"/>
              <a:buNone/>
            </a:pPr>
            <a:r>
              <a:rPr b="0" baseline="0" i="0" lang="en-US" sz="300" u="none" cap="none" strike="noStrike">
                <a:solidFill>
                  <a:schemeClr val="dk1"/>
                </a:solidFill>
                <a:latin typeface="Calibri"/>
                <a:ea typeface="Calibri"/>
                <a:cs typeface="Calibri"/>
                <a:sym typeface="Calibri"/>
              </a:rPr>
              <a:t>&gt;IfDefine @Width</a:t>
            </a:r>
          </a:p>
          <a:p>
            <a:pPr indent="0" lvl="0" marL="0" marR="0" rtl="0" algn="l">
              <a:lnSpc>
                <a:spcPct val="80000"/>
              </a:lnSpc>
              <a:spcBef>
                <a:spcPts val="0"/>
              </a:spcBef>
              <a:buSzPct val="25000"/>
              <a:buNone/>
            </a:pPr>
            <a:r>
              <a:rPr b="0" baseline="0" i="0" lang="en-US" sz="300" u="none" cap="none" strike="noStrike">
                <a:solidFill>
                  <a:schemeClr val="dk1"/>
                </a:solidFill>
                <a:latin typeface="Calibri"/>
                <a:ea typeface="Calibri"/>
                <a:cs typeface="Calibri"/>
                <a:sym typeface="Calibri"/>
              </a:rPr>
              <a:t>&gt;Else</a:t>
            </a:r>
          </a:p>
          <a:p>
            <a:pPr indent="0" lvl="0" marL="0" marR="0" rtl="0" algn="l">
              <a:lnSpc>
                <a:spcPct val="80000"/>
              </a:lnSpc>
              <a:spcBef>
                <a:spcPts val="0"/>
              </a:spcBef>
              <a:buSzPct val="25000"/>
              <a:buNone/>
            </a:pPr>
            <a:r>
              <a:rPr b="0" baseline="0" i="0" lang="en-US" sz="300" u="none" cap="none" strike="noStrike">
                <a:solidFill>
                  <a:schemeClr val="dk1"/>
                </a:solidFill>
                <a:latin typeface="Calibri"/>
                <a:ea typeface="Calibri"/>
                <a:cs typeface="Calibri"/>
                <a:sym typeface="Calibri"/>
              </a:rPr>
              <a:t>&gt;Define @Width 15</a:t>
            </a:r>
          </a:p>
          <a:p>
            <a:pPr indent="0" lvl="0" marL="0" marR="0" rtl="0" algn="l">
              <a:lnSpc>
                <a:spcPct val="80000"/>
              </a:lnSpc>
              <a:spcBef>
                <a:spcPts val="0"/>
              </a:spcBef>
              <a:buSzPct val="25000"/>
              <a:buNone/>
            </a:pPr>
            <a:r>
              <a:rPr b="0" baseline="0" i="0" lang="en-US" sz="300" u="none" cap="none" strike="noStrike">
                <a:solidFill>
                  <a:schemeClr val="dk1"/>
                </a:solidFill>
                <a:latin typeface="Calibri"/>
                <a:ea typeface="Calibri"/>
                <a:cs typeface="Calibri"/>
                <a:sym typeface="Calibri"/>
              </a:rPr>
              <a:t>&gt;Endif</a:t>
            </a:r>
          </a:p>
          <a:p>
            <a:pPr indent="0" lvl="0" marL="0" marR="0" rtl="0" algn="l">
              <a:lnSpc>
                <a:spcPct val="80000"/>
              </a:lnSpc>
              <a:spcBef>
                <a:spcPts val="0"/>
              </a:spcBef>
              <a:buSzPct val="25000"/>
              <a:buNone/>
            </a:pPr>
            <a:r>
              <a:rPr b="0" baseline="0" i="0" lang="en-US" sz="300" u="none" cap="none" strike="noStrike">
                <a:solidFill>
                  <a:schemeClr val="dk1"/>
                </a:solidFill>
                <a:latin typeface="Calibri"/>
                <a:ea typeface="Calibri"/>
                <a:cs typeface="Calibri"/>
                <a:sym typeface="Calibri"/>
              </a:rPr>
              <a:t>&gt;Define @CfMC !CFMC!</a:t>
            </a:r>
          </a:p>
          <a:p>
            <a:pPr indent="0" lvl="0" marL="0" marR="0" rtl="0" algn="l">
              <a:lnSpc>
                <a:spcPct val="80000"/>
              </a:lnSpc>
              <a:spcBef>
                <a:spcPts val="0"/>
              </a:spcBef>
              <a:buNone/>
            </a:pPr>
            <a:r>
              <a:t/>
            </a:r>
            <a:endParaRPr b="0" baseline="0" i="0" sz="300" u="none" cap="none" strike="noStrike">
              <a:solidFill>
                <a:schemeClr val="dk1"/>
              </a:solidFill>
              <a:latin typeface="Calibri"/>
              <a:ea typeface="Calibri"/>
              <a:cs typeface="Calibri"/>
              <a:sym typeface="Calibri"/>
            </a:endParaRPr>
          </a:p>
          <a:p>
            <a:pPr indent="0" lvl="0" marL="0" marR="0" rtl="0" algn="l">
              <a:lnSpc>
                <a:spcPct val="80000"/>
              </a:lnSpc>
              <a:spcBef>
                <a:spcPts val="0"/>
              </a:spcBef>
              <a:buSzPct val="25000"/>
              <a:buNone/>
            </a:pPr>
            <a:r>
              <a:rPr b="0" baseline="0" i="0" lang="en-US" sz="300" u="none" cap="none" strike="noStrike">
                <a:solidFill>
                  <a:schemeClr val="dk1"/>
                </a:solidFill>
                <a:latin typeface="Calibri"/>
                <a:ea typeface="Calibri"/>
                <a:cs typeface="Calibri"/>
                <a:sym typeface="Calibri"/>
              </a:rPr>
              <a:t>~Def </a:t>
            </a:r>
          </a:p>
          <a:p>
            <a:pPr indent="0" lvl="0" marL="0" marR="0" rtl="0" algn="l">
              <a:lnSpc>
                <a:spcPct val="80000"/>
              </a:lnSpc>
              <a:spcBef>
                <a:spcPts val="0"/>
              </a:spcBef>
              <a:buNone/>
            </a:pPr>
            <a:r>
              <a:t/>
            </a:r>
            <a:endParaRPr b="0" baseline="0" i="0" sz="300" u="none" cap="none" strike="noStrike">
              <a:solidFill>
                <a:schemeClr val="dk1"/>
              </a:solidFill>
              <a:latin typeface="Calibri"/>
              <a:ea typeface="Calibri"/>
              <a:cs typeface="Calibri"/>
              <a:sym typeface="Calibri"/>
            </a:endParaRPr>
          </a:p>
          <a:p>
            <a:pPr indent="0" lvl="0" marL="0" marR="0" rtl="0" algn="l">
              <a:lnSpc>
                <a:spcPct val="80000"/>
              </a:lnSpc>
              <a:spcBef>
                <a:spcPts val="0"/>
              </a:spcBef>
              <a:buSzPct val="25000"/>
              <a:buNone/>
            </a:pPr>
            <a:r>
              <a:rPr b="0" baseline="0" i="0" lang="en-US" sz="300" u="none" cap="none" strike="noStrike">
                <a:solidFill>
                  <a:schemeClr val="dk1"/>
                </a:solidFill>
                <a:latin typeface="Calibri"/>
                <a:ea typeface="Calibri"/>
                <a:cs typeface="Calibri"/>
                <a:sym typeface="Calibri"/>
              </a:rPr>
              <a:t>AllData:      [1.100\$]</a:t>
            </a:r>
          </a:p>
          <a:p>
            <a:pPr indent="0" lvl="0" marL="0" marR="0" rtl="0" algn="l">
              <a:lnSpc>
                <a:spcPct val="80000"/>
              </a:lnSpc>
              <a:spcBef>
                <a:spcPts val="0"/>
              </a:spcBef>
              <a:buSzPct val="25000"/>
              <a:buNone/>
            </a:pPr>
            <a:r>
              <a:rPr b="0" baseline="0" i="0" lang="en-US" sz="300" u="none" cap="none" strike="noStrike">
                <a:solidFill>
                  <a:schemeClr val="dk1"/>
                </a:solidFill>
                <a:latin typeface="Calibri"/>
                <a:ea typeface="Calibri"/>
                <a:cs typeface="Calibri"/>
                <a:sym typeface="Calibri"/>
              </a:rPr>
              <a:t>OrigData:     [1.50\$]</a:t>
            </a:r>
          </a:p>
          <a:p>
            <a:pPr indent="0" lvl="0" marL="0" marR="0" rtl="0" algn="l">
              <a:lnSpc>
                <a:spcPct val="80000"/>
              </a:lnSpc>
              <a:spcBef>
                <a:spcPts val="0"/>
              </a:spcBef>
              <a:buSzPct val="25000"/>
              <a:buNone/>
            </a:pPr>
            <a:r>
              <a:rPr b="0" baseline="0" i="0" lang="en-US" sz="300" u="none" cap="none" strike="noStrike">
                <a:solidFill>
                  <a:schemeClr val="dk1"/>
                </a:solidFill>
                <a:latin typeface="Calibri"/>
                <a:ea typeface="Calibri"/>
                <a:cs typeface="Calibri"/>
                <a:sym typeface="Calibri"/>
              </a:rPr>
              <a:t>RegularData:  [51.50\$]</a:t>
            </a:r>
          </a:p>
          <a:p>
            <a:pPr indent="0" lvl="0" marL="0" marR="0" rtl="0" algn="l">
              <a:lnSpc>
                <a:spcPct val="80000"/>
              </a:lnSpc>
              <a:spcBef>
                <a:spcPts val="0"/>
              </a:spcBef>
              <a:buSzPct val="25000"/>
              <a:buNone/>
            </a:pPr>
            <a:r>
              <a:rPr b="0" baseline="0" i="0" lang="en-US" sz="300" u="none" cap="none" strike="noStrike">
                <a:solidFill>
                  <a:schemeClr val="dk1"/>
                </a:solidFill>
                <a:latin typeface="Calibri"/>
                <a:ea typeface="Calibri"/>
                <a:cs typeface="Calibri"/>
                <a:sym typeface="Calibri"/>
              </a:rPr>
              <a:t>TargetData:   [101.50\$]</a:t>
            </a:r>
          </a:p>
          <a:p>
            <a:pPr indent="0" lvl="0" marL="0" marR="0" rtl="0" algn="l">
              <a:lnSpc>
                <a:spcPct val="80000"/>
              </a:lnSpc>
              <a:spcBef>
                <a:spcPts val="0"/>
              </a:spcBef>
              <a:buSzPct val="25000"/>
              <a:buNone/>
            </a:pPr>
            <a:r>
              <a:rPr b="0" baseline="0" i="0" lang="en-US" sz="300" u="none" cap="none" strike="noStrike">
                <a:solidFill>
                  <a:schemeClr val="dk1"/>
                </a:solidFill>
                <a:latin typeface="Calibri"/>
                <a:ea typeface="Calibri"/>
                <a:cs typeface="Calibri"/>
                <a:sym typeface="Calibri"/>
              </a:rPr>
              <a:t>ResetData:    [151.50\$]</a:t>
            </a:r>
          </a:p>
          <a:p>
            <a:pPr indent="0" lvl="0" marL="0" marR="0" rtl="0" algn="l">
              <a:lnSpc>
                <a:spcPct val="80000"/>
              </a:lnSpc>
              <a:spcBef>
                <a:spcPts val="0"/>
              </a:spcBef>
              <a:buSzPct val="25000"/>
              <a:buNone/>
            </a:pPr>
            <a:r>
              <a:rPr b="0" baseline="0" i="0" lang="en-US" sz="300" u="none" cap="none" strike="noStrike">
                <a:solidFill>
                  <a:schemeClr val="dk1"/>
                </a:solidFill>
                <a:latin typeface="Calibri"/>
                <a:ea typeface="Calibri"/>
                <a:cs typeface="Calibri"/>
                <a:sym typeface="Calibri"/>
              </a:rPr>
              <a:t>QuotaName:    [1.30\$]</a:t>
            </a:r>
          </a:p>
          <a:p>
            <a:pPr indent="0" lvl="0" marL="0" marR="0" rtl="0" algn="l">
              <a:lnSpc>
                <a:spcPct val="80000"/>
              </a:lnSpc>
              <a:spcBef>
                <a:spcPts val="0"/>
              </a:spcBef>
              <a:buSzPct val="25000"/>
              <a:buNone/>
            </a:pPr>
            <a:r>
              <a:rPr b="0" baseline="0" i="0" lang="en-US" sz="300" u="none" cap="none" strike="noStrike">
                <a:solidFill>
                  <a:schemeClr val="dk1"/>
                </a:solidFill>
                <a:latin typeface="Calibri"/>
                <a:ea typeface="Calibri"/>
                <a:cs typeface="Calibri"/>
                <a:sym typeface="Calibri"/>
              </a:rPr>
              <a:t>OrigValue:    [37.7]</a:t>
            </a:r>
          </a:p>
          <a:p>
            <a:pPr indent="0" lvl="0" marL="0" marR="0" rtl="0" algn="l">
              <a:lnSpc>
                <a:spcPct val="80000"/>
              </a:lnSpc>
              <a:spcBef>
                <a:spcPts val="0"/>
              </a:spcBef>
              <a:buSzPct val="25000"/>
              <a:buNone/>
            </a:pPr>
            <a:r>
              <a:rPr b="0" baseline="0" i="0" lang="en-US" sz="300" u="none" cap="none" strike="noStrike">
                <a:solidFill>
                  <a:schemeClr val="dk1"/>
                </a:solidFill>
                <a:latin typeface="Calibri"/>
                <a:ea typeface="Calibri"/>
                <a:cs typeface="Calibri"/>
                <a:sym typeface="Calibri"/>
              </a:rPr>
              <a:t>RegularName:  [51.30\$]</a:t>
            </a:r>
          </a:p>
          <a:p>
            <a:pPr indent="0" lvl="0" marL="0" marR="0" rtl="0" algn="l">
              <a:lnSpc>
                <a:spcPct val="80000"/>
              </a:lnSpc>
              <a:spcBef>
                <a:spcPts val="0"/>
              </a:spcBef>
              <a:buSzPct val="25000"/>
              <a:buNone/>
            </a:pPr>
            <a:r>
              <a:rPr b="0" baseline="0" i="0" lang="en-US" sz="300" u="none" cap="none" strike="noStrike">
                <a:solidFill>
                  <a:schemeClr val="dk1"/>
                </a:solidFill>
                <a:latin typeface="Calibri"/>
                <a:ea typeface="Calibri"/>
                <a:cs typeface="Calibri"/>
                <a:sym typeface="Calibri"/>
              </a:rPr>
              <a:t>RegularValue: [87.7]</a:t>
            </a:r>
          </a:p>
          <a:p>
            <a:pPr indent="0" lvl="0" marL="0" marR="0" rtl="0" algn="l">
              <a:lnSpc>
                <a:spcPct val="80000"/>
              </a:lnSpc>
              <a:spcBef>
                <a:spcPts val="0"/>
              </a:spcBef>
              <a:buSzPct val="25000"/>
              <a:buNone/>
            </a:pPr>
            <a:r>
              <a:rPr b="0" baseline="0" i="0" lang="en-US" sz="300" u="none" cap="none" strike="noStrike">
                <a:solidFill>
                  <a:schemeClr val="dk1"/>
                </a:solidFill>
                <a:latin typeface="Calibri"/>
                <a:ea typeface="Calibri"/>
                <a:cs typeface="Calibri"/>
                <a:sym typeface="Calibri"/>
              </a:rPr>
              <a:t>TargetValue:  [137.7]</a:t>
            </a:r>
          </a:p>
          <a:p>
            <a:pPr indent="0" lvl="0" marL="0" marR="0" rtl="0" algn="l">
              <a:lnSpc>
                <a:spcPct val="80000"/>
              </a:lnSpc>
              <a:spcBef>
                <a:spcPts val="0"/>
              </a:spcBef>
              <a:buSzPct val="25000"/>
              <a:buNone/>
            </a:pPr>
            <a:r>
              <a:rPr b="0" baseline="0" i="0" lang="en-US" sz="300" u="none" cap="none" strike="noStrike">
                <a:solidFill>
                  <a:schemeClr val="dk1"/>
                </a:solidFill>
                <a:latin typeface="Calibri"/>
                <a:ea typeface="Calibri"/>
                <a:cs typeface="Calibri"/>
                <a:sym typeface="Calibri"/>
              </a:rPr>
              <a:t>Width:        [@Width~.5\$]</a:t>
            </a:r>
          </a:p>
          <a:p>
            <a:pPr indent="0" lvl="0" marL="0" marR="0" rtl="0" algn="l">
              <a:lnSpc>
                <a:spcPct val="80000"/>
              </a:lnSpc>
              <a:spcBef>
                <a:spcPts val="0"/>
              </a:spcBef>
              <a:buNone/>
            </a:pPr>
            <a:r>
              <a:t/>
            </a:r>
            <a:endParaRPr b="0" baseline="0" i="0" sz="300" u="none" cap="none" strike="noStrike">
              <a:solidFill>
                <a:schemeClr val="dk1"/>
              </a:solidFill>
              <a:latin typeface="Calibri"/>
              <a:ea typeface="Calibri"/>
              <a:cs typeface="Calibri"/>
              <a:sym typeface="Calibri"/>
            </a:endParaRPr>
          </a:p>
          <a:p>
            <a:pPr indent="0" lvl="0" marL="0" marR="0" rtl="0" algn="l">
              <a:lnSpc>
                <a:spcPct val="80000"/>
              </a:lnSpc>
              <a:spcBef>
                <a:spcPts val="0"/>
              </a:spcBef>
              <a:buSzPct val="25000"/>
              <a:buNone/>
            </a:pPr>
            <a:r>
              <a:rPr b="0" baseline="0" i="0" lang="en-US" sz="300" u="none" cap="none" strike="noStrike">
                <a:solidFill>
                  <a:schemeClr val="dk1"/>
                </a:solidFill>
                <a:latin typeface="Calibri"/>
                <a:ea typeface="Calibri"/>
                <a:cs typeface="Calibri"/>
                <a:sym typeface="Calibri"/>
              </a:rPr>
              <a:t>~writequota @cfmc~quota/@study, @study</a:t>
            </a:r>
          </a:p>
          <a:p>
            <a:pPr indent="0" lvl="0" marL="0" marR="0" rtl="0" algn="l">
              <a:lnSpc>
                <a:spcPct val="80000"/>
              </a:lnSpc>
              <a:spcBef>
                <a:spcPts val="0"/>
              </a:spcBef>
              <a:buSzPct val="25000"/>
              <a:buNone/>
            </a:pPr>
            <a:r>
              <a:rPr b="0" baseline="0" i="0" lang="en-US" sz="300" u="none" cap="none" strike="noStrike">
                <a:solidFill>
                  <a:schemeClr val="dk1"/>
                </a:solidFill>
                <a:latin typeface="Calibri"/>
                <a:ea typeface="Calibri"/>
                <a:cs typeface="Calibri"/>
                <a:sym typeface="Calibri"/>
              </a:rPr>
              <a:t>~in @Study~.aqu ascii=50 Select=[1#a-z]</a:t>
            </a:r>
          </a:p>
          <a:p>
            <a:pPr indent="0" lvl="0" marL="0" marR="0" rtl="0" algn="l">
              <a:lnSpc>
                <a:spcPct val="80000"/>
              </a:lnSpc>
              <a:spcBef>
                <a:spcPts val="0"/>
              </a:spcBef>
              <a:buSzPct val="25000"/>
              <a:buNone/>
            </a:pPr>
            <a:r>
              <a:rPr b="0" baseline="0" i="0" lang="en-US" sz="300" u="none" cap="none" strike="noStrike">
                <a:solidFill>
                  <a:schemeClr val="dk1"/>
                </a:solidFill>
                <a:latin typeface="Calibri"/>
                <a:ea typeface="Calibri"/>
                <a:cs typeface="Calibri"/>
                <a:sym typeface="Calibri"/>
              </a:rPr>
              <a:t>~out @study~.aqx ascii</a:t>
            </a:r>
          </a:p>
          <a:p>
            <a:pPr indent="0" lvl="0" marL="0" marR="0" rtl="0" algn="l">
              <a:lnSpc>
                <a:spcPct val="80000"/>
              </a:lnSpc>
              <a:spcBef>
                <a:spcPts val="0"/>
              </a:spcBef>
              <a:buSzPct val="25000"/>
              <a:buNone/>
            </a:pPr>
            <a:r>
              <a:rPr b="0" baseline="0" i="0" lang="en-US" sz="300" u="none" cap="none" strike="noStrike">
                <a:solidFill>
                  <a:schemeClr val="dk1"/>
                </a:solidFill>
                <a:latin typeface="Calibri"/>
                <a:ea typeface="Calibri"/>
                <a:cs typeface="Calibri"/>
                <a:sym typeface="Calibri"/>
              </a:rPr>
              <a:t>~Sort QuotaName</a:t>
            </a:r>
          </a:p>
          <a:p>
            <a:pPr indent="0" lvl="0" marL="0" marR="0" rtl="0" algn="l">
              <a:lnSpc>
                <a:spcPct val="80000"/>
              </a:lnSpc>
              <a:spcBef>
                <a:spcPts val="0"/>
              </a:spcBef>
              <a:buNone/>
            </a:pPr>
            <a:r>
              <a:t/>
            </a:r>
            <a:endParaRPr b="0" baseline="0" i="0" sz="300" u="none" cap="none" strike="noStrike">
              <a:solidFill>
                <a:schemeClr val="dk1"/>
              </a:solidFill>
              <a:latin typeface="Calibri"/>
              <a:ea typeface="Calibri"/>
              <a:cs typeface="Calibri"/>
              <a:sym typeface="Calibri"/>
            </a:endParaRPr>
          </a:p>
          <a:p>
            <a:pPr indent="0" lvl="0" marL="0" marR="0" rtl="0" algn="l">
              <a:lnSpc>
                <a:spcPct val="80000"/>
              </a:lnSpc>
              <a:spcBef>
                <a:spcPts val="0"/>
              </a:spcBef>
              <a:buSzPct val="25000"/>
              <a:buNone/>
            </a:pPr>
            <a:r>
              <a:rPr b="0" baseline="0" i="0" lang="en-US" sz="300" u="none" cap="none" strike="noStrike">
                <a:solidFill>
                  <a:schemeClr val="dk1"/>
                </a:solidFill>
                <a:latin typeface="Calibri"/>
                <a:ea typeface="Calibri"/>
                <a:cs typeface="Calibri"/>
                <a:sym typeface="Calibri"/>
              </a:rPr>
              <a:t>~in @Study~.aqx ascii=50 numbuf=2 Study=Orig </a:t>
            </a:r>
          </a:p>
          <a:p>
            <a:pPr indent="0" lvl="0" marL="0" marR="0" rtl="0" algn="l">
              <a:lnSpc>
                <a:spcPct val="80000"/>
              </a:lnSpc>
              <a:spcBef>
                <a:spcPts val="0"/>
              </a:spcBef>
              <a:buSzPct val="25000"/>
              <a:buNone/>
            </a:pPr>
            <a:r>
              <a:rPr b="0" baseline="0" i="0" lang="en-US" sz="300" u="none" cap="none" strike="noStrike">
                <a:solidFill>
                  <a:schemeClr val="dk1"/>
                </a:solidFill>
                <a:latin typeface="Calibri"/>
                <a:ea typeface="Calibri"/>
                <a:cs typeface="Calibri"/>
                <a:sym typeface="Calibri"/>
              </a:rPr>
              <a:t>~In \$           length=800 newbuf  Study=Temp </a:t>
            </a:r>
          </a:p>
          <a:p>
            <a:pPr indent="0" lvl="0" marL="0" marR="0" rtl="0" algn="l">
              <a:lnSpc>
                <a:spcPct val="80000"/>
              </a:lnSpc>
              <a:spcBef>
                <a:spcPts val="0"/>
              </a:spcBef>
              <a:buSzPct val="25000"/>
              <a:buNone/>
            </a:pPr>
            <a:r>
              <a:rPr b="0" baseline="0" i="0" lang="en-US" sz="300" u="none" cap="none" strike="noStrike">
                <a:solidFill>
                  <a:schemeClr val="dk1"/>
                </a:solidFill>
                <a:latin typeface="Calibri"/>
                <a:ea typeface="Calibri"/>
                <a:cs typeface="Calibri"/>
                <a:sym typeface="Calibri"/>
              </a:rPr>
              <a:t>~Out @Study~.aqy ascii length=50 #1</a:t>
            </a:r>
          </a:p>
          <a:p>
            <a:pPr indent="0" lvl="0" marL="0" marR="0" rtl="0" algn="l">
              <a:lnSpc>
                <a:spcPct val="80000"/>
              </a:lnSpc>
              <a:spcBef>
                <a:spcPts val="0"/>
              </a:spcBef>
              <a:buSzPct val="25000"/>
              <a:buNone/>
            </a:pPr>
            <a:r>
              <a:rPr b="0" baseline="0" i="0" lang="en-US" sz="300" u="none" cap="none" strike="noStrike">
                <a:solidFill>
                  <a:schemeClr val="dk1"/>
                </a:solidFill>
                <a:latin typeface="Calibri"/>
                <a:ea typeface="Calibri"/>
                <a:cs typeface="Calibri"/>
                <a:sym typeface="Calibri"/>
              </a:rPr>
              <a:t>~Out @Study~.aqz ascii length=50 #2</a:t>
            </a:r>
          </a:p>
          <a:p>
            <a:pPr indent="0" lvl="0" marL="0" marR="0" rtl="0" algn="l">
              <a:lnSpc>
                <a:spcPct val="80000"/>
              </a:lnSpc>
              <a:spcBef>
                <a:spcPts val="0"/>
              </a:spcBef>
              <a:buNone/>
            </a:pPr>
            <a:r>
              <a:t/>
            </a:r>
            <a:endParaRPr b="0" baseline="0" i="0" sz="300" u="none" cap="none" strike="noStrike">
              <a:solidFill>
                <a:schemeClr val="dk1"/>
              </a:solidFill>
              <a:latin typeface="Calibri"/>
              <a:ea typeface="Calibri"/>
              <a:cs typeface="Calibri"/>
              <a:sym typeface="Calibri"/>
            </a:endParaRPr>
          </a:p>
          <a:p>
            <a:pPr indent="0" lvl="0" marL="0" marR="0" rtl="0" algn="l">
              <a:lnSpc>
                <a:spcPct val="80000"/>
              </a:lnSpc>
              <a:spcBef>
                <a:spcPts val="0"/>
              </a:spcBef>
              <a:buSzPct val="25000"/>
              <a:buNone/>
            </a:pPr>
            <a:r>
              <a:rPr b="0" baseline="0" i="0" lang="en-US" sz="300" u="none" cap="none" strike="noStrike">
                <a:solidFill>
                  <a:schemeClr val="dk1"/>
                </a:solidFill>
                <a:latin typeface="Calibri"/>
                <a:ea typeface="Calibri"/>
                <a:cs typeface="Calibri"/>
                <a:sym typeface="Calibri"/>
              </a:rPr>
              <a:t>~Def</a:t>
            </a:r>
          </a:p>
          <a:p>
            <a:pPr indent="0" lvl="0" marL="0" marR="0" rtl="0" algn="l">
              <a:lnSpc>
                <a:spcPct val="80000"/>
              </a:lnSpc>
              <a:spcBef>
                <a:spcPts val="0"/>
              </a:spcBef>
              <a:buNone/>
            </a:pPr>
            <a:r>
              <a:t/>
            </a:r>
            <a:endParaRPr b="0" baseline="0" i="0" sz="300" u="none" cap="none" strike="noStrike">
              <a:solidFill>
                <a:schemeClr val="dk1"/>
              </a:solidFill>
              <a:latin typeface="Calibri"/>
              <a:ea typeface="Calibri"/>
              <a:cs typeface="Calibri"/>
              <a:sym typeface="Calibri"/>
            </a:endParaRPr>
          </a:p>
          <a:p>
            <a:pPr indent="0" lvl="0" marL="0" marR="0" rtl="0" algn="l">
              <a:lnSpc>
                <a:spcPct val="80000"/>
              </a:lnSpc>
              <a:spcBef>
                <a:spcPts val="0"/>
              </a:spcBef>
              <a:buSzPct val="25000"/>
              <a:buNone/>
            </a:pPr>
            <a:r>
              <a:rPr b="0" baseline="0" i="0" lang="en-US" sz="300" u="none" cap="none" strike="noStrike">
                <a:solidFill>
                  <a:schemeClr val="dk1"/>
                </a:solidFill>
                <a:latin typeface="Calibri"/>
                <a:ea typeface="Calibri"/>
                <a:cs typeface="Calibri"/>
                <a:sym typeface="Calibri"/>
              </a:rPr>
              <a:t>Proc=MakeRecord:</a:t>
            </a:r>
          </a:p>
          <a:p>
            <a:pPr indent="0" lvl="0" marL="0" marR="0" rtl="0" algn="l">
              <a:lnSpc>
                <a:spcPct val="80000"/>
              </a:lnSpc>
              <a:spcBef>
                <a:spcPts val="0"/>
              </a:spcBef>
              <a:buNone/>
            </a:pPr>
            <a:r>
              <a:t/>
            </a:r>
            <a:endParaRPr b="0" baseline="0" i="0" sz="300" u="none" cap="none" strike="noStrike">
              <a:solidFill>
                <a:schemeClr val="dk1"/>
              </a:solidFill>
              <a:latin typeface="Calibri"/>
              <a:ea typeface="Calibri"/>
              <a:cs typeface="Calibri"/>
              <a:sym typeface="Calibri"/>
            </a:endParaRPr>
          </a:p>
          <a:p>
            <a:pPr indent="0" lvl="0" marL="0" marR="0" rtl="0" algn="l">
              <a:lnSpc>
                <a:spcPct val="80000"/>
              </a:lnSpc>
              <a:spcBef>
                <a:spcPts val="0"/>
              </a:spcBef>
              <a:buSzPct val="25000"/>
              <a:buNone/>
            </a:pPr>
            <a:r>
              <a:rPr b="0" baseline="0" i="0" lang="en-US" sz="300" u="none" cap="none" strike="noStrike">
                <a:solidFill>
                  <a:schemeClr val="dk1"/>
                </a:solidFill>
                <a:latin typeface="Calibri"/>
                <a:ea typeface="Calibri"/>
                <a:cs typeface="Calibri"/>
                <a:sym typeface="Calibri"/>
              </a:rPr>
              <a:t>If FirstCase</a:t>
            </a:r>
          </a:p>
          <a:p>
            <a:pPr indent="0" lvl="0" marL="0" marR="0" rtl="0" algn="l">
              <a:lnSpc>
                <a:spcPct val="80000"/>
              </a:lnSpc>
              <a:spcBef>
                <a:spcPts val="0"/>
              </a:spcBef>
              <a:buSzPct val="25000"/>
              <a:buNone/>
            </a:pPr>
            <a:r>
              <a:rPr b="0" baseline="0" i="0" lang="en-US" sz="300" u="none" cap="none" strike="noStrike">
                <a:solidFill>
                  <a:schemeClr val="dk1"/>
                </a:solidFill>
                <a:latin typeface="Calibri"/>
                <a:ea typeface="Calibri"/>
                <a:cs typeface="Calibri"/>
                <a:sym typeface="Calibri"/>
              </a:rPr>
              <a:t>   Choosefile "Temp"</a:t>
            </a:r>
          </a:p>
          <a:p>
            <a:pPr indent="0" lvl="0" marL="0" marR="0" rtl="0" algn="l">
              <a:lnSpc>
                <a:spcPct val="80000"/>
              </a:lnSpc>
              <a:spcBef>
                <a:spcPts val="0"/>
              </a:spcBef>
              <a:buSzPct val="25000"/>
              <a:buNone/>
            </a:pPr>
            <a:r>
              <a:rPr b="0" baseline="0" i="0" lang="en-US" sz="300" u="none" cap="none" strike="noStrike">
                <a:solidFill>
                  <a:schemeClr val="dk1"/>
                </a:solidFill>
                <a:latin typeface="Calibri"/>
                <a:ea typeface="Calibri"/>
                <a:cs typeface="Calibri"/>
                <a:sym typeface="Calibri"/>
              </a:rPr>
              <a:t>   Modify Temp!AllData = "Named_Hide @Study AutoHide"</a:t>
            </a:r>
          </a:p>
          <a:p>
            <a:pPr indent="0" lvl="0" marL="0" marR="0" rtl="0" algn="l">
              <a:lnSpc>
                <a:spcPct val="80000"/>
              </a:lnSpc>
              <a:spcBef>
                <a:spcPts val="0"/>
              </a:spcBef>
              <a:buSzPct val="25000"/>
              <a:buNone/>
            </a:pPr>
            <a:r>
              <a:rPr b="0" baseline="0" i="0" lang="en-US" sz="300" u="none" cap="none" strike="noStrike">
                <a:solidFill>
                  <a:schemeClr val="dk1"/>
                </a:solidFill>
                <a:latin typeface="Calibri"/>
                <a:ea typeface="Calibri"/>
                <a:cs typeface="Calibri"/>
                <a:sym typeface="Calibri"/>
              </a:rPr>
              <a:t>   Write</a:t>
            </a:r>
          </a:p>
          <a:p>
            <a:pPr indent="0" lvl="0" marL="0" marR="0" rtl="0" algn="l">
              <a:lnSpc>
                <a:spcPct val="80000"/>
              </a:lnSpc>
              <a:spcBef>
                <a:spcPts val="0"/>
              </a:spcBef>
              <a:buSzPct val="25000"/>
              <a:buNone/>
            </a:pPr>
            <a:r>
              <a:rPr b="0" baseline="0" i="0" lang="en-US" sz="300" u="none" cap="none" strike="noStrike">
                <a:solidFill>
                  <a:schemeClr val="dk1"/>
                </a:solidFill>
                <a:latin typeface="Calibri"/>
                <a:ea typeface="Calibri"/>
                <a:cs typeface="Calibri"/>
                <a:sym typeface="Calibri"/>
              </a:rPr>
              <a:t>   Modify Temp!AllData = "[@Location~.@Width\$&amp;"</a:t>
            </a:r>
          </a:p>
          <a:p>
            <a:pPr indent="0" lvl="0" marL="0" marR="0" rtl="0" algn="l">
              <a:lnSpc>
                <a:spcPct val="80000"/>
              </a:lnSpc>
              <a:spcBef>
                <a:spcPts val="0"/>
              </a:spcBef>
              <a:buSzPct val="25000"/>
              <a:buNone/>
            </a:pPr>
            <a:r>
              <a:rPr b="0" baseline="0" i="0" lang="en-US" sz="300" u="none" cap="none" strike="noStrike">
                <a:solidFill>
                  <a:schemeClr val="dk1"/>
                </a:solidFill>
                <a:latin typeface="Calibri"/>
                <a:ea typeface="Calibri"/>
                <a:cs typeface="Calibri"/>
                <a:sym typeface="Calibri"/>
              </a:rPr>
              <a:t>   Write</a:t>
            </a:r>
          </a:p>
          <a:p>
            <a:pPr indent="0" lvl="0" marL="0" marR="0" rtl="0" algn="l">
              <a:lnSpc>
                <a:spcPct val="80000"/>
              </a:lnSpc>
              <a:spcBef>
                <a:spcPts val="0"/>
              </a:spcBef>
              <a:buSzPct val="25000"/>
              <a:buNone/>
            </a:pPr>
            <a:r>
              <a:rPr b="0" baseline="0" i="0" lang="en-US" sz="300" u="none" cap="none" strike="noStrike">
                <a:solidFill>
                  <a:schemeClr val="dk1"/>
                </a:solidFill>
                <a:latin typeface="Calibri"/>
                <a:ea typeface="Calibri"/>
                <a:cs typeface="Calibri"/>
                <a:sym typeface="Calibri"/>
              </a:rPr>
              <a:t>   Blank Temp!AllData</a:t>
            </a:r>
          </a:p>
          <a:p>
            <a:pPr indent="0" lvl="0" marL="0" marR="0" rtl="0" algn="l">
              <a:lnSpc>
                <a:spcPct val="80000"/>
              </a:lnSpc>
              <a:spcBef>
                <a:spcPts val="0"/>
              </a:spcBef>
              <a:buSzPct val="25000"/>
              <a:buNone/>
            </a:pPr>
            <a:r>
              <a:rPr b="0" baseline="0" i="0" lang="en-US" sz="300" u="none" cap="none" strike="noStrike">
                <a:solidFill>
                  <a:schemeClr val="dk1"/>
                </a:solidFill>
                <a:latin typeface="Calibri"/>
                <a:ea typeface="Calibri"/>
                <a:cs typeface="Calibri"/>
                <a:sym typeface="Calibri"/>
              </a:rPr>
              <a:t>   Choosefile "Orig"</a:t>
            </a:r>
          </a:p>
          <a:p>
            <a:pPr indent="0" lvl="0" marL="0" marR="0" rtl="0" algn="l">
              <a:lnSpc>
                <a:spcPct val="80000"/>
              </a:lnSpc>
              <a:spcBef>
                <a:spcPts val="0"/>
              </a:spcBef>
              <a:buSzPct val="25000"/>
              <a:buNone/>
            </a:pPr>
            <a:r>
              <a:rPr b="0" baseline="0" i="0" lang="en-US" sz="300" u="none" cap="none" strike="noStrike">
                <a:solidFill>
                  <a:schemeClr val="dk1"/>
                </a:solidFill>
                <a:latin typeface="Calibri"/>
                <a:ea typeface="Calibri"/>
                <a:cs typeface="Calibri"/>
                <a:sym typeface="Calibri"/>
              </a:rPr>
              <a:t>Endif</a:t>
            </a:r>
          </a:p>
          <a:p>
            <a:pPr indent="0" lvl="0" marL="0" marR="0" rtl="0" algn="l">
              <a:lnSpc>
                <a:spcPct val="80000"/>
              </a:lnSpc>
              <a:spcBef>
                <a:spcPts val="0"/>
              </a:spcBef>
              <a:buNone/>
            </a:pPr>
            <a:r>
              <a:t/>
            </a:r>
            <a:endParaRPr b="0" baseline="0" i="0" sz="300" u="none" cap="none" strike="noStrike">
              <a:solidFill>
                <a:schemeClr val="dk1"/>
              </a:solidFill>
              <a:latin typeface="Calibri"/>
              <a:ea typeface="Calibri"/>
              <a:cs typeface="Calibri"/>
              <a:sym typeface="Calibri"/>
            </a:endParaRPr>
          </a:p>
          <a:p>
            <a:pPr indent="0" lvl="0" marL="0" marR="0" rtl="0" algn="l">
              <a:lnSpc>
                <a:spcPct val="80000"/>
              </a:lnSpc>
              <a:spcBef>
                <a:spcPts val="0"/>
              </a:spcBef>
              <a:buSzPct val="25000"/>
              <a:buNone/>
            </a:pPr>
            <a:r>
              <a:rPr b="0" baseline="0" i="0" lang="en-US" sz="300" u="none" cap="none" strike="noStrike">
                <a:solidFill>
                  <a:schemeClr val="dk1"/>
                </a:solidFill>
                <a:latin typeface="Calibri"/>
                <a:ea typeface="Calibri"/>
                <a:cs typeface="Calibri"/>
                <a:sym typeface="Calibri"/>
              </a:rPr>
              <a:t>If FindString(".r ", QuotaName) &gt; 0</a:t>
            </a:r>
          </a:p>
          <a:p>
            <a:pPr indent="0" lvl="0" marL="0" marR="0" rtl="0" algn="l">
              <a:lnSpc>
                <a:spcPct val="80000"/>
              </a:lnSpc>
              <a:spcBef>
                <a:spcPts val="0"/>
              </a:spcBef>
              <a:buSzPct val="25000"/>
              <a:buNone/>
            </a:pPr>
            <a:r>
              <a:rPr b="0" baseline="0" i="0" lang="en-US" sz="300" u="none" cap="none" strike="noStrike">
                <a:solidFill>
                  <a:schemeClr val="dk1"/>
                </a:solidFill>
                <a:latin typeface="Calibri"/>
                <a:ea typeface="Calibri"/>
                <a:cs typeface="Calibri"/>
                <a:sym typeface="Calibri"/>
              </a:rPr>
              <a:t>&gt;IfDefine @Debug</a:t>
            </a:r>
          </a:p>
          <a:p>
            <a:pPr indent="0" lvl="0" marL="0" marR="0" rtl="0" algn="l">
              <a:lnSpc>
                <a:spcPct val="80000"/>
              </a:lnSpc>
              <a:spcBef>
                <a:spcPts val="0"/>
              </a:spcBef>
              <a:buSzPct val="25000"/>
              <a:buNone/>
            </a:pPr>
            <a:r>
              <a:rPr b="0" baseline="0" i="0" lang="en-US" sz="300" u="none" cap="none" strike="noStrike">
                <a:solidFill>
                  <a:schemeClr val="dk1"/>
                </a:solidFill>
                <a:latin typeface="Calibri"/>
                <a:ea typeface="Calibri"/>
                <a:cs typeface="Calibri"/>
                <a:sym typeface="Calibri"/>
              </a:rPr>
              <a:t>   Error "Got Resetable Record" OrigData</a:t>
            </a:r>
          </a:p>
          <a:p>
            <a:pPr indent="0" lvl="0" marL="0" marR="0" rtl="0" algn="l">
              <a:lnSpc>
                <a:spcPct val="80000"/>
              </a:lnSpc>
              <a:spcBef>
                <a:spcPts val="0"/>
              </a:spcBef>
              <a:buSzPct val="25000"/>
              <a:buNone/>
            </a:pPr>
            <a:r>
              <a:rPr b="0" baseline="0" i="0" lang="en-US" sz="300" u="none" cap="none" strike="noStrike">
                <a:solidFill>
                  <a:schemeClr val="dk1"/>
                </a:solidFill>
                <a:latin typeface="Calibri"/>
                <a:ea typeface="Calibri"/>
                <a:cs typeface="Calibri"/>
                <a:sym typeface="Calibri"/>
              </a:rPr>
              <a:t>&gt;Endif</a:t>
            </a:r>
          </a:p>
          <a:p>
            <a:pPr indent="0" lvl="0" marL="0" marR="0" rtl="0" algn="l">
              <a:lnSpc>
                <a:spcPct val="80000"/>
              </a:lnSpc>
              <a:spcBef>
                <a:spcPts val="0"/>
              </a:spcBef>
              <a:buSzPct val="25000"/>
              <a:buNone/>
            </a:pPr>
            <a:r>
              <a:rPr b="0" baseline="0" i="0" lang="en-US" sz="300" u="none" cap="none" strike="noStrike">
                <a:solidFill>
                  <a:schemeClr val="dk1"/>
                </a:solidFill>
                <a:latin typeface="Calibri"/>
                <a:ea typeface="Calibri"/>
                <a:cs typeface="Calibri"/>
                <a:sym typeface="Calibri"/>
              </a:rPr>
              <a:t>   Copy Temp!ResetData = OrigData</a:t>
            </a:r>
          </a:p>
          <a:p>
            <a:pPr indent="0" lvl="0" marL="0" marR="0" rtl="0" algn="l">
              <a:lnSpc>
                <a:spcPct val="80000"/>
              </a:lnSpc>
              <a:spcBef>
                <a:spcPts val="0"/>
              </a:spcBef>
              <a:buSzPct val="25000"/>
              <a:buNone/>
            </a:pPr>
            <a:r>
              <a:rPr b="0" baseline="0" i="0" lang="en-US" sz="300" u="none" cap="none" strike="noStrike">
                <a:solidFill>
                  <a:schemeClr val="dk1"/>
                </a:solidFill>
                <a:latin typeface="Calibri"/>
                <a:ea typeface="Calibri"/>
                <a:cs typeface="Calibri"/>
                <a:sym typeface="Calibri"/>
              </a:rPr>
              <a:t>   Goto Done</a:t>
            </a:r>
          </a:p>
          <a:p>
            <a:pPr indent="0" lvl="0" marL="0" marR="0" rtl="0" algn="l">
              <a:lnSpc>
                <a:spcPct val="80000"/>
              </a:lnSpc>
              <a:spcBef>
                <a:spcPts val="0"/>
              </a:spcBef>
              <a:buSzPct val="25000"/>
              <a:buNone/>
            </a:pPr>
            <a:r>
              <a:rPr b="0" baseline="0" i="0" lang="en-US" sz="300" u="none" cap="none" strike="noStrike">
                <a:solidFill>
                  <a:schemeClr val="dk1"/>
                </a:solidFill>
                <a:latin typeface="Calibri"/>
                <a:ea typeface="Calibri"/>
                <a:cs typeface="Calibri"/>
                <a:sym typeface="Calibri"/>
              </a:rPr>
              <a:t>Endif</a:t>
            </a:r>
          </a:p>
          <a:p>
            <a:pPr indent="0" lvl="0" marL="0" marR="0" rtl="0" algn="l">
              <a:lnSpc>
                <a:spcPct val="80000"/>
              </a:lnSpc>
              <a:spcBef>
                <a:spcPts val="0"/>
              </a:spcBef>
              <a:buNone/>
            </a:pPr>
            <a:r>
              <a:t/>
            </a:r>
            <a:endParaRPr b="0" baseline="0" i="0" sz="300" u="none" cap="none" strike="noStrike">
              <a:solidFill>
                <a:schemeClr val="dk1"/>
              </a:solidFill>
              <a:latin typeface="Calibri"/>
              <a:ea typeface="Calibri"/>
              <a:cs typeface="Calibri"/>
              <a:sym typeface="Calibri"/>
            </a:endParaRPr>
          </a:p>
          <a:p>
            <a:pPr indent="0" lvl="0" marL="0" marR="0" rtl="0" algn="l">
              <a:lnSpc>
                <a:spcPct val="80000"/>
              </a:lnSpc>
              <a:spcBef>
                <a:spcPts val="0"/>
              </a:spcBef>
              <a:buSzPct val="25000"/>
              <a:buNone/>
            </a:pPr>
            <a:r>
              <a:rPr b="0" baseline="0" i="0" lang="en-US" sz="300" u="none" cap="none" strike="noStrike">
                <a:solidFill>
                  <a:schemeClr val="dk1"/>
                </a:solidFill>
                <a:latin typeface="Calibri"/>
                <a:ea typeface="Calibri"/>
                <a:cs typeface="Calibri"/>
                <a:sym typeface="Calibri"/>
              </a:rPr>
              <a:t>If FindString(".t ", QuotaName) &gt; 0</a:t>
            </a:r>
          </a:p>
          <a:p>
            <a:pPr indent="0" lvl="0" marL="0" marR="0" rtl="0" algn="l">
              <a:lnSpc>
                <a:spcPct val="80000"/>
              </a:lnSpc>
              <a:spcBef>
                <a:spcPts val="0"/>
              </a:spcBef>
              <a:buSzPct val="25000"/>
              <a:buNone/>
            </a:pPr>
            <a:r>
              <a:rPr b="0" baseline="0" i="0" lang="en-US" sz="300" u="none" cap="none" strike="noStrike">
                <a:solidFill>
                  <a:schemeClr val="dk1"/>
                </a:solidFill>
                <a:latin typeface="Calibri"/>
                <a:ea typeface="Calibri"/>
                <a:cs typeface="Calibri"/>
                <a:sym typeface="Calibri"/>
              </a:rPr>
              <a:t>&gt;IfDefine @Debug</a:t>
            </a:r>
          </a:p>
          <a:p>
            <a:pPr indent="0" lvl="0" marL="0" marR="0" rtl="0" algn="l">
              <a:lnSpc>
                <a:spcPct val="80000"/>
              </a:lnSpc>
              <a:spcBef>
                <a:spcPts val="0"/>
              </a:spcBef>
              <a:buSzPct val="25000"/>
              <a:buNone/>
            </a:pPr>
            <a:r>
              <a:rPr b="0" baseline="0" i="0" lang="en-US" sz="300" u="none" cap="none" strike="noStrike">
                <a:solidFill>
                  <a:schemeClr val="dk1"/>
                </a:solidFill>
                <a:latin typeface="Calibri"/>
                <a:ea typeface="Calibri"/>
                <a:cs typeface="Calibri"/>
                <a:sym typeface="Calibri"/>
              </a:rPr>
              <a:t>   Error "Got Target Record" OrigData</a:t>
            </a:r>
          </a:p>
          <a:p>
            <a:pPr indent="0" lvl="0" marL="0" marR="0" rtl="0" algn="l">
              <a:lnSpc>
                <a:spcPct val="80000"/>
              </a:lnSpc>
              <a:spcBef>
                <a:spcPts val="0"/>
              </a:spcBef>
              <a:buSzPct val="25000"/>
              <a:buNone/>
            </a:pPr>
            <a:r>
              <a:rPr b="0" baseline="0" i="0" lang="en-US" sz="300" u="none" cap="none" strike="noStrike">
                <a:solidFill>
                  <a:schemeClr val="dk1"/>
                </a:solidFill>
                <a:latin typeface="Calibri"/>
                <a:ea typeface="Calibri"/>
                <a:cs typeface="Calibri"/>
                <a:sym typeface="Calibri"/>
              </a:rPr>
              <a:t>&gt;Endif</a:t>
            </a:r>
          </a:p>
          <a:p>
            <a:pPr indent="0" lvl="0" marL="0" marR="0" rtl="0" algn="l">
              <a:lnSpc>
                <a:spcPct val="80000"/>
              </a:lnSpc>
              <a:spcBef>
                <a:spcPts val="0"/>
              </a:spcBef>
              <a:buSzPct val="25000"/>
              <a:buNone/>
            </a:pPr>
            <a:r>
              <a:rPr b="0" baseline="0" i="0" lang="en-US" sz="300" u="none" cap="none" strike="noStrike">
                <a:solidFill>
                  <a:schemeClr val="dk1"/>
                </a:solidFill>
                <a:latin typeface="Calibri"/>
                <a:ea typeface="Calibri"/>
                <a:cs typeface="Calibri"/>
                <a:sym typeface="Calibri"/>
              </a:rPr>
              <a:t>   Copy Temp!TargetData = OrigData</a:t>
            </a:r>
          </a:p>
          <a:p>
            <a:pPr indent="0" lvl="0" marL="0" marR="0" rtl="0" algn="l">
              <a:lnSpc>
                <a:spcPct val="80000"/>
              </a:lnSpc>
              <a:spcBef>
                <a:spcPts val="0"/>
              </a:spcBef>
              <a:buSzPct val="25000"/>
              <a:buNone/>
            </a:pPr>
            <a:r>
              <a:rPr b="0" baseline="0" i="0" lang="en-US" sz="300" u="none" cap="none" strike="noStrike">
                <a:solidFill>
                  <a:schemeClr val="dk1"/>
                </a:solidFill>
                <a:latin typeface="Calibri"/>
                <a:ea typeface="Calibri"/>
                <a:cs typeface="Calibri"/>
                <a:sym typeface="Calibri"/>
              </a:rPr>
              <a:t>   If Temp!TargetValue &gt; 0 And Temp!RegularValue &gt;= Temp!TargetValue</a:t>
            </a:r>
          </a:p>
          <a:p>
            <a:pPr indent="0" lvl="0" marL="0" marR="0" rtl="0" algn="l">
              <a:lnSpc>
                <a:spcPct val="80000"/>
              </a:lnSpc>
              <a:spcBef>
                <a:spcPts val="0"/>
              </a:spcBef>
              <a:buSzPct val="25000"/>
              <a:buNone/>
            </a:pPr>
            <a:r>
              <a:rPr b="0" baseline="0" i="0" lang="en-US" sz="300" u="none" cap="none" strike="noStrike">
                <a:solidFill>
                  <a:schemeClr val="dk1"/>
                </a:solidFill>
                <a:latin typeface="Calibri"/>
                <a:ea typeface="Calibri"/>
                <a:cs typeface="Calibri"/>
                <a:sym typeface="Calibri"/>
              </a:rPr>
              <a:t>      Modify Temp!OrigData = """" Join Strip(Temp!RegularName)</a:t>
            </a:r>
          </a:p>
          <a:p>
            <a:pPr indent="0" lvl="0" marL="0" marR="0" rtl="0" algn="l">
              <a:lnSpc>
                <a:spcPct val="80000"/>
              </a:lnSpc>
              <a:spcBef>
                <a:spcPts val="0"/>
              </a:spcBef>
              <a:buSzPct val="25000"/>
              <a:buNone/>
            </a:pPr>
            <a:r>
              <a:rPr b="0" baseline="0" i="0" lang="en-US" sz="300" u="none" cap="none" strike="noStrike">
                <a:solidFill>
                  <a:schemeClr val="dk1"/>
                </a:solidFill>
                <a:latin typeface="Calibri"/>
                <a:ea typeface="Calibri"/>
                <a:cs typeface="Calibri"/>
                <a:sym typeface="Calibri"/>
              </a:rPr>
              <a:t>      Modify Temp![(Width) 3.3] = """,&amp;"</a:t>
            </a:r>
          </a:p>
          <a:p>
            <a:pPr indent="0" lvl="0" marL="0" marR="0" rtl="0" algn="l">
              <a:lnSpc>
                <a:spcPct val="80000"/>
              </a:lnSpc>
              <a:spcBef>
                <a:spcPts val="0"/>
              </a:spcBef>
              <a:buSzPct val="25000"/>
              <a:buNone/>
            </a:pPr>
            <a:r>
              <a:rPr b="0" baseline="0" i="0" lang="en-US" sz="300" u="none" cap="none" strike="noStrike">
                <a:solidFill>
                  <a:schemeClr val="dk1"/>
                </a:solidFill>
                <a:latin typeface="Calibri"/>
                <a:ea typeface="Calibri"/>
                <a:cs typeface="Calibri"/>
                <a:sym typeface="Calibri"/>
              </a:rPr>
              <a:t>      Choosefile "Temp"</a:t>
            </a:r>
          </a:p>
          <a:p>
            <a:pPr indent="0" lvl="0" marL="0" marR="0" rtl="0" algn="l">
              <a:lnSpc>
                <a:spcPct val="80000"/>
              </a:lnSpc>
              <a:spcBef>
                <a:spcPts val="0"/>
              </a:spcBef>
              <a:buSzPct val="25000"/>
              <a:buNone/>
            </a:pPr>
            <a:r>
              <a:rPr b="0" baseline="0" i="0" lang="en-US" sz="300" u="none" cap="none" strike="noStrike">
                <a:solidFill>
                  <a:schemeClr val="dk1"/>
                </a:solidFill>
                <a:latin typeface="Calibri"/>
                <a:ea typeface="Calibri"/>
                <a:cs typeface="Calibri"/>
                <a:sym typeface="Calibri"/>
              </a:rPr>
              <a:t>      Write #1</a:t>
            </a:r>
          </a:p>
          <a:p>
            <a:pPr indent="0" lvl="0" marL="0" marR="0" rtl="0" algn="l">
              <a:lnSpc>
                <a:spcPct val="80000"/>
              </a:lnSpc>
              <a:spcBef>
                <a:spcPts val="0"/>
              </a:spcBef>
              <a:buSzPct val="25000"/>
              <a:buNone/>
            </a:pPr>
            <a:r>
              <a:rPr b="0" baseline="0" i="0" lang="en-US" sz="300" u="none" cap="none" strike="noStrike">
                <a:solidFill>
                  <a:schemeClr val="dk1"/>
                </a:solidFill>
                <a:latin typeface="Calibri"/>
                <a:ea typeface="Calibri"/>
                <a:cs typeface="Calibri"/>
                <a:sym typeface="Calibri"/>
              </a:rPr>
              <a:t>      Modify Temp!OrigData = Temp!RegularName</a:t>
            </a:r>
          </a:p>
          <a:p>
            <a:pPr indent="0" lvl="0" marL="0" marR="0" rtl="0" algn="l">
              <a:lnSpc>
                <a:spcPct val="80000"/>
              </a:lnSpc>
              <a:spcBef>
                <a:spcPts val="0"/>
              </a:spcBef>
              <a:buSzPct val="25000"/>
              <a:buNone/>
            </a:pPr>
            <a:r>
              <a:rPr b="0" baseline="0" i="0" lang="en-US" sz="300" u="none" cap="none" strike="noStrike">
                <a:solidFill>
                  <a:schemeClr val="dk1"/>
                </a:solidFill>
                <a:latin typeface="Calibri"/>
                <a:ea typeface="Calibri"/>
                <a:cs typeface="Calibri"/>
                <a:sym typeface="Calibri"/>
              </a:rPr>
              <a:t>      Write #2</a:t>
            </a:r>
          </a:p>
          <a:p>
            <a:pPr indent="0" lvl="0" marL="0" marR="0" rtl="0" algn="l">
              <a:lnSpc>
                <a:spcPct val="80000"/>
              </a:lnSpc>
              <a:spcBef>
                <a:spcPts val="0"/>
              </a:spcBef>
              <a:buSzPct val="25000"/>
              <a:buNone/>
            </a:pPr>
            <a:r>
              <a:rPr b="0" baseline="0" i="0" lang="en-US" sz="300" u="none" cap="none" strike="noStrike">
                <a:solidFill>
                  <a:schemeClr val="dk1"/>
                </a:solidFill>
                <a:latin typeface="Calibri"/>
                <a:ea typeface="Calibri"/>
                <a:cs typeface="Calibri"/>
                <a:sym typeface="Calibri"/>
              </a:rPr>
              <a:t>      Choosefile "Orig"</a:t>
            </a:r>
          </a:p>
          <a:p>
            <a:pPr indent="0" lvl="0" marL="0" marR="0" rtl="0" algn="l">
              <a:lnSpc>
                <a:spcPct val="80000"/>
              </a:lnSpc>
              <a:spcBef>
                <a:spcPts val="0"/>
              </a:spcBef>
              <a:buSzPct val="25000"/>
              <a:buNone/>
            </a:pPr>
            <a:r>
              <a:rPr b="0" baseline="0" i="0" lang="en-US" sz="300" u="none" cap="none" strike="noStrike">
                <a:solidFill>
                  <a:schemeClr val="dk1"/>
                </a:solidFill>
                <a:latin typeface="Calibri"/>
                <a:ea typeface="Calibri"/>
                <a:cs typeface="Calibri"/>
                <a:sym typeface="Calibri"/>
              </a:rPr>
              <a:t>   Endif</a:t>
            </a:r>
          </a:p>
          <a:p>
            <a:pPr indent="0" lvl="0" marL="0" marR="0" rtl="0" algn="l">
              <a:lnSpc>
                <a:spcPct val="80000"/>
              </a:lnSpc>
              <a:spcBef>
                <a:spcPts val="0"/>
              </a:spcBef>
              <a:buSzPct val="25000"/>
              <a:buNone/>
            </a:pPr>
            <a:r>
              <a:rPr b="0" baseline="0" i="0" lang="en-US" sz="300" u="none" cap="none" strike="noStrike">
                <a:solidFill>
                  <a:schemeClr val="dk1"/>
                </a:solidFill>
                <a:latin typeface="Calibri"/>
                <a:ea typeface="Calibri"/>
                <a:cs typeface="Calibri"/>
                <a:sym typeface="Calibri"/>
              </a:rPr>
              <a:t>   Goto Done</a:t>
            </a:r>
          </a:p>
          <a:p>
            <a:pPr indent="0" lvl="0" marL="0" marR="0" rtl="0" algn="l">
              <a:lnSpc>
                <a:spcPct val="80000"/>
              </a:lnSpc>
              <a:spcBef>
                <a:spcPts val="0"/>
              </a:spcBef>
              <a:buSzPct val="25000"/>
              <a:buNone/>
            </a:pPr>
            <a:r>
              <a:rPr b="0" baseline="0" i="0" lang="en-US" sz="300" u="none" cap="none" strike="noStrike">
                <a:solidFill>
                  <a:schemeClr val="dk1"/>
                </a:solidFill>
                <a:latin typeface="Calibri"/>
                <a:ea typeface="Calibri"/>
                <a:cs typeface="Calibri"/>
                <a:sym typeface="Calibri"/>
              </a:rPr>
              <a:t>Endif</a:t>
            </a:r>
          </a:p>
          <a:p>
            <a:pPr indent="0" lvl="0" marL="0" marR="0" rtl="0" algn="l">
              <a:lnSpc>
                <a:spcPct val="80000"/>
              </a:lnSpc>
              <a:spcBef>
                <a:spcPts val="0"/>
              </a:spcBef>
              <a:buNone/>
            </a:pPr>
            <a:r>
              <a:t/>
            </a:r>
            <a:endParaRPr b="0" baseline="0" i="0" sz="300" u="none" cap="none" strike="noStrike">
              <a:solidFill>
                <a:schemeClr val="dk1"/>
              </a:solidFill>
              <a:latin typeface="Calibri"/>
              <a:ea typeface="Calibri"/>
              <a:cs typeface="Calibri"/>
              <a:sym typeface="Calibri"/>
            </a:endParaRPr>
          </a:p>
          <a:p>
            <a:pPr indent="0" lvl="0" marL="0" marR="0" rtl="0" algn="l">
              <a:lnSpc>
                <a:spcPct val="80000"/>
              </a:lnSpc>
              <a:spcBef>
                <a:spcPts val="0"/>
              </a:spcBef>
              <a:buSzPct val="25000"/>
              <a:buNone/>
            </a:pPr>
            <a:r>
              <a:rPr b="0" baseline="0" i="0" lang="en-US" sz="300" u="none" cap="none" strike="noStrike">
                <a:solidFill>
                  <a:schemeClr val="dk1"/>
                </a:solidFill>
                <a:latin typeface="Calibri"/>
                <a:ea typeface="Calibri"/>
                <a:cs typeface="Calibri"/>
                <a:sym typeface="Calibri"/>
              </a:rPr>
              <a:t>&gt;IfDefine @Debug</a:t>
            </a:r>
          </a:p>
          <a:p>
            <a:pPr indent="0" lvl="0" marL="0" marR="0" rtl="0" algn="l">
              <a:lnSpc>
                <a:spcPct val="80000"/>
              </a:lnSpc>
              <a:spcBef>
                <a:spcPts val="0"/>
              </a:spcBef>
              <a:buSzPct val="25000"/>
              <a:buNone/>
            </a:pPr>
            <a:r>
              <a:rPr b="0" baseline="0" i="0" lang="en-US" sz="300" u="none" cap="none" strike="noStrike">
                <a:solidFill>
                  <a:schemeClr val="dk1"/>
                </a:solidFill>
                <a:latin typeface="Calibri"/>
                <a:ea typeface="Calibri"/>
                <a:cs typeface="Calibri"/>
                <a:sym typeface="Calibri"/>
              </a:rPr>
              <a:t>Error "Got Regular Record" OrigData</a:t>
            </a:r>
          </a:p>
          <a:p>
            <a:pPr indent="0" lvl="0" marL="0" marR="0" rtl="0" algn="l">
              <a:lnSpc>
                <a:spcPct val="80000"/>
              </a:lnSpc>
              <a:spcBef>
                <a:spcPts val="0"/>
              </a:spcBef>
              <a:buSzPct val="25000"/>
              <a:buNone/>
            </a:pPr>
            <a:r>
              <a:rPr b="0" baseline="0" i="0" lang="en-US" sz="300" u="none" cap="none" strike="noStrike">
                <a:solidFill>
                  <a:schemeClr val="dk1"/>
                </a:solidFill>
                <a:latin typeface="Calibri"/>
                <a:ea typeface="Calibri"/>
                <a:cs typeface="Calibri"/>
                <a:sym typeface="Calibri"/>
              </a:rPr>
              <a:t>&gt;Endif</a:t>
            </a:r>
          </a:p>
          <a:p>
            <a:pPr indent="0" lvl="0" marL="0" marR="0" rtl="0" algn="l">
              <a:lnSpc>
                <a:spcPct val="80000"/>
              </a:lnSpc>
              <a:spcBef>
                <a:spcPts val="0"/>
              </a:spcBef>
              <a:buNone/>
            </a:pPr>
            <a:r>
              <a:t/>
            </a:r>
            <a:endParaRPr b="0" baseline="0" i="0" sz="300" u="none" cap="none" strike="noStrike">
              <a:solidFill>
                <a:schemeClr val="dk1"/>
              </a:solidFill>
              <a:latin typeface="Calibri"/>
              <a:ea typeface="Calibri"/>
              <a:cs typeface="Calibri"/>
              <a:sym typeface="Calibri"/>
            </a:endParaRPr>
          </a:p>
          <a:p>
            <a:pPr indent="0" lvl="0" marL="0" marR="0" rtl="0" algn="l">
              <a:lnSpc>
                <a:spcPct val="80000"/>
              </a:lnSpc>
              <a:spcBef>
                <a:spcPts val="0"/>
              </a:spcBef>
              <a:buSzPct val="25000"/>
              <a:buNone/>
            </a:pPr>
            <a:r>
              <a:rPr b="0" baseline="0" i="0" lang="en-US" sz="300" u="none" cap="none" strike="noStrike">
                <a:solidFill>
                  <a:schemeClr val="dk1"/>
                </a:solidFill>
                <a:latin typeface="Calibri"/>
                <a:ea typeface="Calibri"/>
                <a:cs typeface="Calibri"/>
                <a:sym typeface="Calibri"/>
              </a:rPr>
              <a:t>Blank Temp!OrigData</a:t>
            </a:r>
          </a:p>
          <a:p>
            <a:pPr indent="0" lvl="0" marL="0" marR="0" rtl="0" algn="l">
              <a:lnSpc>
                <a:spcPct val="80000"/>
              </a:lnSpc>
              <a:spcBef>
                <a:spcPts val="0"/>
              </a:spcBef>
              <a:buSzPct val="25000"/>
              <a:buNone/>
            </a:pPr>
            <a:r>
              <a:rPr b="0" baseline="0" i="0" lang="en-US" sz="300" u="none" cap="none" strike="noStrike">
                <a:solidFill>
                  <a:schemeClr val="dk1"/>
                </a:solidFill>
                <a:latin typeface="Calibri"/>
                <a:ea typeface="Calibri"/>
                <a:cs typeface="Calibri"/>
                <a:sym typeface="Calibri"/>
              </a:rPr>
              <a:t>Blank Temp!TargetData</a:t>
            </a:r>
          </a:p>
          <a:p>
            <a:pPr indent="0" lvl="0" marL="0" marR="0" rtl="0" algn="l">
              <a:lnSpc>
                <a:spcPct val="80000"/>
              </a:lnSpc>
              <a:spcBef>
                <a:spcPts val="0"/>
              </a:spcBef>
              <a:buSzPct val="25000"/>
              <a:buNone/>
            </a:pPr>
            <a:r>
              <a:rPr b="0" baseline="0" i="0" lang="en-US" sz="300" u="none" cap="none" strike="noStrike">
                <a:solidFill>
                  <a:schemeClr val="dk1"/>
                </a:solidFill>
                <a:latin typeface="Calibri"/>
                <a:ea typeface="Calibri"/>
                <a:cs typeface="Calibri"/>
                <a:sym typeface="Calibri"/>
              </a:rPr>
              <a:t>Blank Temp!ResetData</a:t>
            </a:r>
          </a:p>
          <a:p>
            <a:pPr indent="0" lvl="0" marL="0" marR="0" rtl="0" algn="l">
              <a:lnSpc>
                <a:spcPct val="80000"/>
              </a:lnSpc>
              <a:spcBef>
                <a:spcPts val="0"/>
              </a:spcBef>
              <a:buNone/>
            </a:pPr>
            <a:r>
              <a:t/>
            </a:r>
            <a:endParaRPr b="0" baseline="0" i="0" sz="300" u="none" cap="none" strike="noStrike">
              <a:solidFill>
                <a:schemeClr val="dk1"/>
              </a:solidFill>
              <a:latin typeface="Calibri"/>
              <a:ea typeface="Calibri"/>
              <a:cs typeface="Calibri"/>
              <a:sym typeface="Calibri"/>
            </a:endParaRPr>
          </a:p>
          <a:p>
            <a:pPr indent="0" lvl="0" marL="0" marR="0" rtl="0" algn="l">
              <a:lnSpc>
                <a:spcPct val="80000"/>
              </a:lnSpc>
              <a:spcBef>
                <a:spcPts val="0"/>
              </a:spcBef>
              <a:buSzPct val="25000"/>
              <a:buNone/>
            </a:pPr>
            <a:r>
              <a:rPr b="0" baseline="0" i="0" lang="en-US" sz="300" u="none" cap="none" strike="noStrike">
                <a:solidFill>
                  <a:schemeClr val="dk1"/>
                </a:solidFill>
                <a:latin typeface="Calibri"/>
                <a:ea typeface="Calibri"/>
                <a:cs typeface="Calibri"/>
                <a:sym typeface="Calibri"/>
              </a:rPr>
              <a:t>Copy Temp!RegularData = OrigData</a:t>
            </a:r>
          </a:p>
          <a:p>
            <a:pPr indent="0" lvl="0" marL="0" marR="0" rtl="0" algn="l">
              <a:lnSpc>
                <a:spcPct val="80000"/>
              </a:lnSpc>
              <a:spcBef>
                <a:spcPts val="0"/>
              </a:spcBef>
              <a:buNone/>
            </a:pPr>
            <a:r>
              <a:t/>
            </a:r>
            <a:endParaRPr b="0" baseline="0" i="0" sz="300" u="none" cap="none" strike="noStrike">
              <a:solidFill>
                <a:schemeClr val="dk1"/>
              </a:solidFill>
              <a:latin typeface="Calibri"/>
              <a:ea typeface="Calibri"/>
              <a:cs typeface="Calibri"/>
              <a:sym typeface="Calibri"/>
            </a:endParaRPr>
          </a:p>
          <a:p>
            <a:pPr indent="0" lvl="0" marL="0" marR="0" rtl="0" algn="l">
              <a:lnSpc>
                <a:spcPct val="80000"/>
              </a:lnSpc>
              <a:spcBef>
                <a:spcPts val="0"/>
              </a:spcBef>
              <a:buSzPct val="25000"/>
              <a:buNone/>
            </a:pPr>
            <a:r>
              <a:rPr b="0" baseline="0" i="0" lang="en-US" sz="300" u="none" cap="none" strike="noStrike">
                <a:solidFill>
                  <a:schemeClr val="dk1"/>
                </a:solidFill>
                <a:latin typeface="Calibri"/>
                <a:ea typeface="Calibri"/>
                <a:cs typeface="Calibri"/>
                <a:sym typeface="Calibri"/>
              </a:rPr>
              <a:t>Done:</a:t>
            </a:r>
          </a:p>
          <a:p>
            <a:pPr indent="0" lvl="0" marL="0" marR="0" rtl="0" algn="l">
              <a:lnSpc>
                <a:spcPct val="80000"/>
              </a:lnSpc>
              <a:spcBef>
                <a:spcPts val="0"/>
              </a:spcBef>
              <a:buNone/>
            </a:pPr>
            <a:r>
              <a:t/>
            </a:r>
            <a:endParaRPr b="0" baseline="0" i="0" sz="300" u="none" cap="none" strike="noStrike">
              <a:solidFill>
                <a:schemeClr val="dk1"/>
              </a:solidFill>
              <a:latin typeface="Calibri"/>
              <a:ea typeface="Calibri"/>
              <a:cs typeface="Calibri"/>
              <a:sym typeface="Calibri"/>
            </a:endParaRPr>
          </a:p>
          <a:p>
            <a:pPr indent="0" lvl="0" marL="0" marR="0" rtl="0" algn="l">
              <a:lnSpc>
                <a:spcPct val="80000"/>
              </a:lnSpc>
              <a:spcBef>
                <a:spcPts val="0"/>
              </a:spcBef>
              <a:buSzPct val="25000"/>
              <a:buNone/>
            </a:pPr>
            <a:r>
              <a:rPr b="0" baseline="0" i="0" lang="en-US" sz="300" u="none" cap="none" strike="noStrike">
                <a:solidFill>
                  <a:schemeClr val="dk1"/>
                </a:solidFill>
                <a:latin typeface="Calibri"/>
                <a:ea typeface="Calibri"/>
                <a:cs typeface="Calibri"/>
                <a:sym typeface="Calibri"/>
              </a:rPr>
              <a:t>If LastCase</a:t>
            </a:r>
          </a:p>
          <a:p>
            <a:pPr indent="0" lvl="0" marL="0" marR="0" rtl="0" algn="l">
              <a:lnSpc>
                <a:spcPct val="80000"/>
              </a:lnSpc>
              <a:spcBef>
                <a:spcPts val="0"/>
              </a:spcBef>
              <a:buSzPct val="25000"/>
              <a:buNone/>
            </a:pPr>
            <a:r>
              <a:rPr b="0" baseline="0" i="0" lang="en-US" sz="300" u="none" cap="none" strike="noStrike">
                <a:solidFill>
                  <a:schemeClr val="dk1"/>
                </a:solidFill>
                <a:latin typeface="Calibri"/>
                <a:ea typeface="Calibri"/>
                <a:cs typeface="Calibri"/>
                <a:sym typeface="Calibri"/>
              </a:rPr>
              <a:t>   Choosefile "Temp"</a:t>
            </a:r>
          </a:p>
          <a:p>
            <a:pPr indent="0" lvl="0" marL="0" marR="0" rtl="0" algn="l">
              <a:lnSpc>
                <a:spcPct val="80000"/>
              </a:lnSpc>
              <a:spcBef>
                <a:spcPts val="0"/>
              </a:spcBef>
              <a:buSzPct val="25000"/>
              <a:buNone/>
            </a:pPr>
            <a:r>
              <a:rPr b="0" baseline="0" i="0" lang="en-US" sz="300" u="none" cap="none" strike="noStrike">
                <a:solidFill>
                  <a:schemeClr val="dk1"/>
                </a:solidFill>
                <a:latin typeface="Calibri"/>
                <a:ea typeface="Calibri"/>
                <a:cs typeface="Calibri"/>
                <a:sym typeface="Calibri"/>
              </a:rPr>
              <a:t>   Modify Temp!AllData = """Z  Z"</a:t>
            </a:r>
          </a:p>
          <a:p>
            <a:pPr indent="0" lvl="0" marL="0" marR="0" rtl="0" algn="l">
              <a:lnSpc>
                <a:spcPct val="80000"/>
              </a:lnSpc>
              <a:spcBef>
                <a:spcPts val="0"/>
              </a:spcBef>
              <a:buSzPct val="25000"/>
              <a:buNone/>
            </a:pPr>
            <a:r>
              <a:rPr b="0" baseline="0" i="0" lang="en-US" sz="300" u="none" cap="none" strike="noStrike">
                <a:solidFill>
                  <a:schemeClr val="dk1"/>
                </a:solidFill>
                <a:latin typeface="Calibri"/>
                <a:ea typeface="Calibri"/>
                <a:cs typeface="Calibri"/>
                <a:sym typeface="Calibri"/>
              </a:rPr>
              <a:t>   Modify Temp![(Width) 3.3] = """]"</a:t>
            </a:r>
          </a:p>
          <a:p>
            <a:pPr indent="0" lvl="0" marL="0" marR="0" rtl="0" algn="l">
              <a:lnSpc>
                <a:spcPct val="80000"/>
              </a:lnSpc>
              <a:spcBef>
                <a:spcPts val="0"/>
              </a:spcBef>
              <a:buSzPct val="25000"/>
              <a:buNone/>
            </a:pPr>
            <a:r>
              <a:rPr b="0" baseline="0" i="0" lang="en-US" sz="300" u="none" cap="none" strike="noStrike">
                <a:solidFill>
                  <a:schemeClr val="dk1"/>
                </a:solidFill>
                <a:latin typeface="Calibri"/>
                <a:ea typeface="Calibri"/>
                <a:cs typeface="Calibri"/>
                <a:sym typeface="Calibri"/>
              </a:rPr>
              <a:t>   Write</a:t>
            </a:r>
          </a:p>
          <a:p>
            <a:pPr indent="0" lvl="0" marL="0" marR="0" rtl="0" algn="l">
              <a:lnSpc>
                <a:spcPct val="80000"/>
              </a:lnSpc>
              <a:spcBef>
                <a:spcPts val="0"/>
              </a:spcBef>
              <a:buSzPct val="25000"/>
              <a:buNone/>
            </a:pPr>
            <a:r>
              <a:rPr b="0" baseline="0" i="0" lang="en-US" sz="300" u="none" cap="none" strike="noStrike">
                <a:solidFill>
                  <a:schemeClr val="dk1"/>
                </a:solidFill>
                <a:latin typeface="Calibri"/>
                <a:ea typeface="Calibri"/>
                <a:cs typeface="Calibri"/>
                <a:sym typeface="Calibri"/>
              </a:rPr>
              <a:t>   Modify Temp!AllData = "&gt;system sleep 2"</a:t>
            </a:r>
          </a:p>
          <a:p>
            <a:pPr indent="0" lvl="0" marL="0" marR="0" rtl="0" algn="l">
              <a:lnSpc>
                <a:spcPct val="80000"/>
              </a:lnSpc>
              <a:spcBef>
                <a:spcPts val="0"/>
              </a:spcBef>
              <a:buSzPct val="25000"/>
              <a:buNone/>
            </a:pPr>
            <a:r>
              <a:rPr b="0" baseline="0" i="0" lang="en-US" sz="300" u="none" cap="none" strike="noStrike">
                <a:solidFill>
                  <a:schemeClr val="dk1"/>
                </a:solidFill>
                <a:latin typeface="Calibri"/>
                <a:ea typeface="Calibri"/>
                <a:cs typeface="Calibri"/>
                <a:sym typeface="Calibri"/>
              </a:rPr>
              <a:t>   Write</a:t>
            </a:r>
          </a:p>
          <a:p>
            <a:pPr indent="0" lvl="0" marL="0" marR="0" rtl="0" algn="l">
              <a:lnSpc>
                <a:spcPct val="80000"/>
              </a:lnSpc>
              <a:spcBef>
                <a:spcPts val="0"/>
              </a:spcBef>
              <a:buSzPct val="25000"/>
              <a:buNone/>
            </a:pPr>
            <a:r>
              <a:rPr b="0" baseline="0" i="0" lang="en-US" sz="300" u="none" cap="none" strike="noStrike">
                <a:solidFill>
                  <a:schemeClr val="dk1"/>
                </a:solidFill>
                <a:latin typeface="Calibri"/>
                <a:ea typeface="Calibri"/>
                <a:cs typeface="Calibri"/>
                <a:sym typeface="Calibri"/>
              </a:rPr>
              <a:t>   Modify Temp!AllData = "Quit"</a:t>
            </a:r>
          </a:p>
          <a:p>
            <a:pPr indent="0" lvl="0" marL="0" marR="0" rtl="0" algn="l">
              <a:lnSpc>
                <a:spcPct val="80000"/>
              </a:lnSpc>
              <a:spcBef>
                <a:spcPts val="0"/>
              </a:spcBef>
              <a:buSzPct val="25000"/>
              <a:buNone/>
            </a:pPr>
            <a:r>
              <a:rPr b="0" baseline="0" i="0" lang="en-US" sz="300" u="none" cap="none" strike="noStrike">
                <a:solidFill>
                  <a:schemeClr val="dk1"/>
                </a:solidFill>
                <a:latin typeface="Calibri"/>
                <a:ea typeface="Calibri"/>
                <a:cs typeface="Calibri"/>
                <a:sym typeface="Calibri"/>
              </a:rPr>
              <a:t>   Write</a:t>
            </a:r>
          </a:p>
          <a:p>
            <a:pPr indent="0" lvl="0" marL="0" marR="0" rtl="0" algn="l">
              <a:lnSpc>
                <a:spcPct val="80000"/>
              </a:lnSpc>
              <a:spcBef>
                <a:spcPts val="0"/>
              </a:spcBef>
              <a:buSzPct val="25000"/>
              <a:buNone/>
            </a:pPr>
            <a:r>
              <a:rPr b="0" baseline="0" i="0" lang="en-US" sz="300" u="none" cap="none" strike="noStrike">
                <a:solidFill>
                  <a:schemeClr val="dk1"/>
                </a:solidFill>
                <a:latin typeface="Calibri"/>
                <a:ea typeface="Calibri"/>
                <a:cs typeface="Calibri"/>
                <a:sym typeface="Calibri"/>
              </a:rPr>
              <a:t>Endif</a:t>
            </a:r>
          </a:p>
          <a:p>
            <a:pPr indent="0" lvl="0" marL="0" marR="0" rtl="0" algn="l">
              <a:lnSpc>
                <a:spcPct val="80000"/>
              </a:lnSpc>
              <a:spcBef>
                <a:spcPts val="0"/>
              </a:spcBef>
              <a:buNone/>
            </a:pPr>
            <a:r>
              <a:t/>
            </a:r>
            <a:endParaRPr b="0" baseline="0" i="0" sz="300" u="none" cap="none" strike="noStrike">
              <a:solidFill>
                <a:schemeClr val="dk1"/>
              </a:solidFill>
              <a:latin typeface="Calibri"/>
              <a:ea typeface="Calibri"/>
              <a:cs typeface="Calibri"/>
              <a:sym typeface="Calibri"/>
            </a:endParaRPr>
          </a:p>
          <a:p>
            <a:pPr indent="0" lvl="0" marL="0" marR="0" rtl="0" algn="l">
              <a:lnSpc>
                <a:spcPct val="80000"/>
              </a:lnSpc>
              <a:spcBef>
                <a:spcPts val="0"/>
              </a:spcBef>
              <a:buSzPct val="25000"/>
              <a:buNone/>
            </a:pPr>
            <a:r>
              <a:rPr b="0" baseline="0" i="0" lang="en-US" sz="300" u="none" cap="none" strike="noStrike">
                <a:solidFill>
                  <a:schemeClr val="dk1"/>
                </a:solidFill>
                <a:latin typeface="Calibri"/>
                <a:ea typeface="Calibri"/>
                <a:cs typeface="Calibri"/>
                <a:sym typeface="Calibri"/>
              </a:rPr>
              <a:t>}</a:t>
            </a:r>
          </a:p>
          <a:p>
            <a:pPr indent="0" lvl="0" marL="0" marR="0" rtl="0" algn="l">
              <a:lnSpc>
                <a:spcPct val="80000"/>
              </a:lnSpc>
              <a:spcBef>
                <a:spcPts val="0"/>
              </a:spcBef>
              <a:buNone/>
            </a:pPr>
            <a:r>
              <a:t/>
            </a:r>
            <a:endParaRPr b="0" baseline="0" i="0" sz="300" u="none" cap="none" strike="noStrike">
              <a:solidFill>
                <a:schemeClr val="dk1"/>
              </a:solidFill>
              <a:latin typeface="Calibri"/>
              <a:ea typeface="Calibri"/>
              <a:cs typeface="Calibri"/>
              <a:sym typeface="Calibri"/>
            </a:endParaRPr>
          </a:p>
          <a:p>
            <a:pPr indent="0" lvl="0" marL="0" marR="0" rtl="0" algn="l">
              <a:lnSpc>
                <a:spcPct val="80000"/>
              </a:lnSpc>
              <a:spcBef>
                <a:spcPts val="0"/>
              </a:spcBef>
              <a:buSzPct val="25000"/>
              <a:buNone/>
            </a:pPr>
            <a:r>
              <a:rPr b="0" baseline="0" i="0" lang="en-US" sz="300" u="none" cap="none" strike="noStrike">
                <a:solidFill>
                  <a:schemeClr val="dk1"/>
                </a:solidFill>
                <a:latin typeface="Calibri"/>
                <a:ea typeface="Calibri"/>
                <a:cs typeface="Calibri"/>
                <a:sym typeface="Calibri"/>
              </a:rPr>
              <a:t>~Exc Proc=MakeRecord on Orig</a:t>
            </a:r>
          </a:p>
          <a:p>
            <a:pPr indent="0" lvl="0" marL="0" marR="0" rtl="0" algn="l">
              <a:lnSpc>
                <a:spcPct val="80000"/>
              </a:lnSpc>
              <a:spcBef>
                <a:spcPts val="0"/>
              </a:spcBef>
              <a:buSzPct val="25000"/>
              <a:buNone/>
            </a:pPr>
            <a:r>
              <a:rPr b="0" baseline="0" i="0" lang="en-US" sz="300" u="none" cap="none" strike="noStrike">
                <a:solidFill>
                  <a:schemeClr val="dk1"/>
                </a:solidFill>
                <a:latin typeface="Calibri"/>
                <a:ea typeface="Calibri"/>
                <a:cs typeface="Calibri"/>
                <a:sym typeface="Calibri"/>
              </a:rPr>
              <a:t>~In;</a:t>
            </a:r>
          </a:p>
          <a:p>
            <a:pPr indent="0" lvl="0" marL="0" marR="0" rtl="0" algn="l">
              <a:lnSpc>
                <a:spcPct val="80000"/>
              </a:lnSpc>
              <a:spcBef>
                <a:spcPts val="0"/>
              </a:spcBef>
              <a:buNone/>
            </a:pPr>
            <a:r>
              <a:t/>
            </a:r>
            <a:endParaRPr b="0" baseline="0" i="0" sz="300" u="none" cap="none" strike="noStrike">
              <a:solidFill>
                <a:schemeClr val="dk1"/>
              </a:solidFill>
              <a:latin typeface="Calibri"/>
              <a:ea typeface="Calibri"/>
              <a:cs typeface="Calibri"/>
              <a:sym typeface="Calibri"/>
            </a:endParaRPr>
          </a:p>
          <a:p>
            <a:pPr indent="0" lvl="0" marL="0" marR="0" rtl="0" algn="l">
              <a:lnSpc>
                <a:spcPct val="80000"/>
              </a:lnSpc>
              <a:spcBef>
                <a:spcPts val="0"/>
              </a:spcBef>
              <a:buSzPct val="25000"/>
              <a:buNone/>
            </a:pPr>
            <a:r>
              <a:rPr b="0" baseline="0" i="0" lang="en-US" sz="300" u="none" cap="none" strike="noStrike">
                <a:solidFill>
                  <a:schemeClr val="dk1"/>
                </a:solidFill>
                <a:latin typeface="Calibri"/>
                <a:ea typeface="Calibri"/>
                <a:cs typeface="Calibri"/>
                <a:sym typeface="Calibri"/>
              </a:rPr>
              <a:t>~End </a:t>
            </a:r>
          </a:p>
          <a:p>
            <a:pPr indent="0" lvl="0" marL="0" marR="0" rtl="0" algn="l">
              <a:lnSpc>
                <a:spcPct val="80000"/>
              </a:lnSpc>
              <a:spcBef>
                <a:spcPts val="0"/>
              </a:spcBef>
              <a:buNone/>
            </a:pPr>
            <a:r>
              <a:t/>
            </a:r>
            <a:endParaRPr b="0" baseline="0" i="0" sz="300" u="none" cap="none" strike="noStrike">
              <a:solidFill>
                <a:schemeClr val="dk1"/>
              </a:solidFill>
              <a:latin typeface="Calibri"/>
              <a:ea typeface="Calibri"/>
              <a:cs typeface="Calibri"/>
              <a:sym typeface="Calibri"/>
            </a:endParaRPr>
          </a:p>
          <a:p>
            <a:pPr indent="0" lvl="0" marL="0" marR="0" rtl="0" algn="l">
              <a:lnSpc>
                <a:spcPct val="80000"/>
              </a:lnSpc>
              <a:spcBef>
                <a:spcPts val="0"/>
              </a:spcBef>
              <a:buSzPct val="25000"/>
              <a:buNone/>
            </a:pPr>
            <a:r>
              <a:rPr b="0" baseline="0" i="0" lang="en-US" sz="300" u="none" cap="none" strike="noStrike">
                <a:solidFill>
                  <a:schemeClr val="dk1"/>
                </a:solidFill>
                <a:latin typeface="Calibri"/>
                <a:ea typeface="Calibri"/>
                <a:cs typeface="Calibri"/>
                <a:sym typeface="Calibri"/>
              </a:rPr>
              <a:t>EOF</a:t>
            </a:r>
          </a:p>
          <a:p>
            <a:pPr indent="0" lvl="0" marL="0" marR="0" rtl="0" algn="l">
              <a:lnSpc>
                <a:spcPct val="80000"/>
              </a:lnSpc>
              <a:spcBef>
                <a:spcPts val="0"/>
              </a:spcBef>
              <a:buNone/>
            </a:pPr>
            <a:r>
              <a:t/>
            </a:r>
            <a:endParaRPr b="0" baseline="0" i="0" sz="300" u="none" cap="none" strike="noStrike">
              <a:solidFill>
                <a:schemeClr val="dk1"/>
              </a:solidFill>
              <a:latin typeface="Calibri"/>
              <a:ea typeface="Calibri"/>
              <a:cs typeface="Calibri"/>
              <a:sym typeface="Calibri"/>
            </a:endParaRPr>
          </a:p>
          <a:p>
            <a:pPr indent="0" lvl="0" marL="0" marR="0" rtl="0" algn="l">
              <a:lnSpc>
                <a:spcPct val="80000"/>
              </a:lnSpc>
              <a:spcBef>
                <a:spcPts val="0"/>
              </a:spcBef>
              <a:buSzPct val="25000"/>
              <a:buNone/>
            </a:pPr>
            <a:r>
              <a:rPr b="0" baseline="0" i="0" lang="en-US" sz="300" u="none" cap="none" strike="noStrike">
                <a:solidFill>
                  <a:schemeClr val="dk1"/>
                </a:solidFill>
                <a:latin typeface="Calibri"/>
                <a:ea typeface="Calibri"/>
                <a:cs typeface="Calibri"/>
                <a:sym typeface="Calibri"/>
              </a:rPr>
              <a:t>survsupr "&amp;$1.aqy" "-suprout" ldev:8801</a:t>
            </a:r>
          </a:p>
          <a:p>
            <a:pPr indent="0" lvl="0" marL="0" marR="0" rtl="0" algn="l">
              <a:lnSpc>
                <a:spcPct val="80000"/>
              </a:lnSpc>
              <a:spcBef>
                <a:spcPts val="0"/>
              </a:spcBef>
              <a:buNone/>
            </a:pPr>
            <a:r>
              <a:t/>
            </a:r>
            <a:endParaRPr b="0" baseline="0" i="0" sz="300" u="none" cap="none" strike="noStrike">
              <a:solidFill>
                <a:schemeClr val="dk1"/>
              </a:solidFill>
              <a:latin typeface="Calibri"/>
              <a:ea typeface="Calibri"/>
              <a:cs typeface="Calibri"/>
              <a:sym typeface="Calibri"/>
            </a:endParaRPr>
          </a:p>
          <a:p>
            <a:pPr indent="0" lvl="0" marL="0" marR="0" rtl="0" algn="l">
              <a:lnSpc>
                <a:spcPct val="80000"/>
              </a:lnSpc>
              <a:spcBef>
                <a:spcPts val="0"/>
              </a:spcBef>
              <a:buSzPct val="25000"/>
              <a:buNone/>
            </a:pPr>
            <a:r>
              <a:rPr b="0" baseline="0" i="0" lang="en-US" sz="300" u="none" cap="none" strike="noStrike">
                <a:solidFill>
                  <a:schemeClr val="dk1"/>
                </a:solidFill>
                <a:latin typeface="Calibri"/>
                <a:ea typeface="Calibri"/>
                <a:cs typeface="Calibri"/>
                <a:sym typeface="Calibri"/>
              </a:rPr>
              <a:t>grep SELECTED suprout &gt;selected   </a:t>
            </a:r>
          </a:p>
          <a:p>
            <a:pPr indent="0" lvl="0" marL="0" marR="0" rtl="0" algn="l">
              <a:lnSpc>
                <a:spcPct val="80000"/>
              </a:lnSpc>
              <a:spcBef>
                <a:spcPts val="0"/>
              </a:spcBef>
              <a:buSzPct val="25000"/>
              <a:buNone/>
            </a:pPr>
            <a:r>
              <a:rPr b="0" baseline="0" i="0" lang="en-US" sz="300" u="none" cap="none" strike="noStrike">
                <a:solidFill>
                  <a:schemeClr val="dk1"/>
                </a:solidFill>
                <a:latin typeface="Calibri"/>
                <a:ea typeface="Calibri"/>
                <a:cs typeface="Calibri"/>
                <a:sym typeface="Calibri"/>
              </a:rPr>
              <a:t>cat $1.aqz selected &gt;$1.out</a:t>
            </a:r>
          </a:p>
          <a:p>
            <a:pPr indent="0" lvl="0" marL="0" marR="0" rtl="0" algn="l">
              <a:lnSpc>
                <a:spcPct val="80000"/>
              </a:lnSpc>
              <a:spcBef>
                <a:spcPts val="0"/>
              </a:spcBef>
              <a:buSzPct val="25000"/>
              <a:buNone/>
            </a:pPr>
            <a:r>
              <a:rPr b="0" baseline="0" i="0" lang="en-US" sz="300" u="none" cap="none" strike="noStrike">
                <a:solidFill>
                  <a:schemeClr val="dk1"/>
                </a:solidFill>
                <a:latin typeface="Calibri"/>
                <a:ea typeface="Calibri"/>
                <a:cs typeface="Calibri"/>
                <a:sym typeface="Calibri"/>
              </a:rPr>
              <a:t>more $1.out</a:t>
            </a:r>
          </a:p>
          <a:p>
            <a:pPr indent="0" lvl="0" marL="0" marR="0" rtl="0" algn="l">
              <a:lnSpc>
                <a:spcPct val="80000"/>
              </a:lnSpc>
              <a:spcBef>
                <a:spcPts val="0"/>
              </a:spcBef>
              <a:buNone/>
            </a:pPr>
            <a:r>
              <a:t/>
            </a:r>
            <a:endParaRPr b="0" baseline="0" i="0" sz="300" u="none" cap="none" strike="noStrike">
              <a:solidFill>
                <a:schemeClr val="dk1"/>
              </a:solidFill>
              <a:latin typeface="Calibri"/>
              <a:ea typeface="Calibri"/>
              <a:cs typeface="Calibri"/>
              <a:sym typeface="Calibri"/>
            </a:endParaRPr>
          </a:p>
          <a:p>
            <a:pPr indent="0" lvl="0" marL="0" marR="0" rtl="0" algn="l">
              <a:lnSpc>
                <a:spcPct val="80000"/>
              </a:lnSpc>
              <a:spcBef>
                <a:spcPts val="0"/>
              </a:spcBef>
              <a:buSzPct val="25000"/>
              <a:buNone/>
            </a:pPr>
            <a:r>
              <a:rPr b="0" baseline="0" i="0" lang="en-US" sz="300" u="none" cap="none" strike="noStrike">
                <a:solidFill>
                  <a:schemeClr val="dk1"/>
                </a:solidFill>
                <a:latin typeface="Calibri"/>
                <a:ea typeface="Calibri"/>
                <a:cs typeface="Calibri"/>
                <a:sym typeface="Calibri"/>
              </a:rPr>
              <a:t>rm $1.aqu -f</a:t>
            </a:r>
          </a:p>
          <a:p>
            <a:pPr indent="0" lvl="0" marL="0" marR="0" rtl="0" algn="l">
              <a:lnSpc>
                <a:spcPct val="80000"/>
              </a:lnSpc>
              <a:spcBef>
                <a:spcPts val="0"/>
              </a:spcBef>
              <a:buSzPct val="25000"/>
              <a:buNone/>
            </a:pPr>
            <a:r>
              <a:rPr b="0" baseline="0" i="0" lang="en-US" sz="300" u="none" cap="none" strike="noStrike">
                <a:solidFill>
                  <a:schemeClr val="dk1"/>
                </a:solidFill>
                <a:latin typeface="Calibri"/>
                <a:ea typeface="Calibri"/>
                <a:cs typeface="Calibri"/>
                <a:sym typeface="Calibri"/>
              </a:rPr>
              <a:t>rm $1.aqx -f </a:t>
            </a:r>
          </a:p>
          <a:p>
            <a:pPr indent="0" lvl="0" marL="0" marR="0" rtl="0" algn="l">
              <a:lnSpc>
                <a:spcPct val="80000"/>
              </a:lnSpc>
              <a:spcBef>
                <a:spcPts val="0"/>
              </a:spcBef>
              <a:buSzPct val="25000"/>
              <a:buNone/>
            </a:pPr>
            <a:r>
              <a:rPr b="0" baseline="0" i="0" lang="en-US" sz="300" u="none" cap="none" strike="noStrike">
                <a:solidFill>
                  <a:schemeClr val="dk1"/>
                </a:solidFill>
                <a:latin typeface="Calibri"/>
                <a:ea typeface="Calibri"/>
                <a:cs typeface="Calibri"/>
                <a:sym typeface="Calibri"/>
              </a:rPr>
              <a:t>rm $1.aqy -f </a:t>
            </a:r>
          </a:p>
          <a:p>
            <a:pPr indent="0" lvl="0" marL="0" marR="0" rtl="0" algn="l">
              <a:lnSpc>
                <a:spcPct val="80000"/>
              </a:lnSpc>
              <a:spcBef>
                <a:spcPts val="0"/>
              </a:spcBef>
              <a:buSzPct val="25000"/>
              <a:buNone/>
            </a:pPr>
            <a:r>
              <a:rPr b="0" baseline="0" i="0" lang="en-US" sz="300" u="none" cap="none" strike="noStrike">
                <a:solidFill>
                  <a:schemeClr val="dk1"/>
                </a:solidFill>
                <a:latin typeface="Calibri"/>
                <a:ea typeface="Calibri"/>
                <a:cs typeface="Calibri"/>
                <a:sym typeface="Calibri"/>
              </a:rPr>
              <a:t>rm $1.aqz -f </a:t>
            </a:r>
          </a:p>
          <a:p>
            <a:pPr indent="0" lvl="0" marL="0" marR="0" rtl="0" algn="l">
              <a:lnSpc>
                <a:spcPct val="80000"/>
              </a:lnSpc>
              <a:spcBef>
                <a:spcPts val="0"/>
              </a:spcBef>
              <a:buSzPct val="25000"/>
              <a:buNone/>
            </a:pPr>
            <a:r>
              <a:rPr b="0" baseline="0" i="0" lang="en-US" sz="300" u="none" cap="none" strike="noStrike">
                <a:solidFill>
                  <a:schemeClr val="dk1"/>
                </a:solidFill>
                <a:latin typeface="Calibri"/>
                <a:ea typeface="Calibri"/>
                <a:cs typeface="Calibri"/>
                <a:sym typeface="Calibri"/>
              </a:rPr>
              <a:t>rm suprout       -f </a:t>
            </a:r>
          </a:p>
          <a:p>
            <a:pPr indent="0" lvl="0" marL="0" marR="0" rtl="0" algn="l">
              <a:lnSpc>
                <a:spcPct val="80000"/>
              </a:lnSpc>
              <a:spcBef>
                <a:spcPts val="0"/>
              </a:spcBef>
              <a:buSzPct val="25000"/>
              <a:buNone/>
            </a:pPr>
            <a:r>
              <a:rPr b="0" baseline="0" i="0" lang="en-US" sz="300" u="none" cap="none" strike="noStrike">
                <a:solidFill>
                  <a:schemeClr val="dk1"/>
                </a:solidFill>
                <a:latin typeface="Calibri"/>
                <a:ea typeface="Calibri"/>
                <a:cs typeface="Calibri"/>
                <a:sym typeface="Calibri"/>
              </a:rPr>
              <a:t>rm selected      -f </a:t>
            </a:r>
          </a:p>
          <a:p>
            <a:pPr indent="0" lvl="0" marL="0" marR="0" rtl="0" algn="l">
              <a:lnSpc>
                <a:spcPct val="80000"/>
              </a:lnSpc>
              <a:spcBef>
                <a:spcPts val="0"/>
              </a:spcBef>
              <a:buSzPct val="25000"/>
              <a:buNone/>
            </a:pPr>
            <a:r>
              <a:rPr b="0" baseline="0" i="0" lang="en-US" sz="300" u="none" cap="none" strike="noStrike">
                <a:solidFill>
                  <a:schemeClr val="dk1"/>
                </a:solidFill>
                <a:latin typeface="Calibri"/>
                <a:ea typeface="Calibri"/>
                <a:cs typeface="Calibri"/>
                <a:sym typeface="Calibri"/>
              </a:rPr>
              <a:t>rm create.lst    -f</a:t>
            </a:r>
          </a:p>
          <a:p>
            <a:pPr indent="0" lvl="0" marL="0" marR="0" rtl="0" algn="l">
              <a:lnSpc>
                <a:spcPct val="80000"/>
              </a:lnSpc>
              <a:spcBef>
                <a:spcPts val="0"/>
              </a:spcBef>
              <a:buNone/>
            </a:pPr>
            <a:r>
              <a:t/>
            </a:r>
            <a:endParaRPr b="0" baseline="0" i="0" sz="300" u="none" cap="none" strike="noStrike">
              <a:solidFill>
                <a:schemeClr val="dk1"/>
              </a:solidFill>
              <a:latin typeface="Calibri"/>
              <a:ea typeface="Calibri"/>
              <a:cs typeface="Calibri"/>
              <a:sym typeface="Calibri"/>
            </a:endParaRPr>
          </a:p>
          <a:p>
            <a:pPr indent="0" lvl="0" marL="0" marR="0" rtl="0" algn="l">
              <a:lnSpc>
                <a:spcPct val="80000"/>
              </a:lnSpc>
              <a:spcBef>
                <a:spcPts val="0"/>
              </a:spcBef>
              <a:buNone/>
            </a:pPr>
            <a:r>
              <a:t/>
            </a:r>
            <a:endParaRPr b="0" baseline="0" i="0" sz="300" u="none" cap="none" strike="noStrike">
              <a:solidFill>
                <a:schemeClr val="dk1"/>
              </a:solidFill>
              <a:latin typeface="Calibri"/>
              <a:ea typeface="Calibri"/>
              <a:cs typeface="Calibri"/>
              <a:sym typeface="Calibri"/>
            </a:endParaRPr>
          </a:p>
          <a:p>
            <a:pPr indent="0" lvl="0" marL="0" marR="0" rtl="0" algn="l">
              <a:lnSpc>
                <a:spcPct val="80000"/>
              </a:lnSpc>
              <a:spcBef>
                <a:spcPts val="0"/>
              </a:spcBef>
              <a:buNone/>
            </a:pPr>
            <a:r>
              <a:t/>
            </a:r>
            <a:endParaRPr b="0" baseline="0" i="0" sz="300" u="none" cap="none" strike="noStrike">
              <a:solidFill>
                <a:schemeClr val="dk1"/>
              </a:solidFill>
              <a:latin typeface="Calibri"/>
              <a:ea typeface="Calibri"/>
              <a:cs typeface="Calibri"/>
              <a:sym typeface="Calibri"/>
            </a:endParaRPr>
          </a:p>
          <a:p>
            <a:pPr indent="0" lvl="0" marL="0" marR="0" rtl="0" algn="l">
              <a:lnSpc>
                <a:spcPct val="80000"/>
              </a:lnSpc>
              <a:spcBef>
                <a:spcPts val="0"/>
              </a:spcBef>
              <a:buNone/>
            </a:pPr>
            <a:r>
              <a:t/>
            </a:r>
            <a:endParaRPr b="0" baseline="0" i="0" sz="300" u="none" cap="none" strike="noStrike">
              <a:solidFill>
                <a:schemeClr val="dk1"/>
              </a:solidFill>
              <a:latin typeface="Calibri"/>
              <a:ea typeface="Calibri"/>
              <a:cs typeface="Calibri"/>
              <a:sym typeface="Calibri"/>
            </a:endParaRPr>
          </a:p>
          <a:p>
            <a:pPr indent="0" lvl="0" marL="0" marR="0" rtl="0" algn="l">
              <a:lnSpc>
                <a:spcPct val="80000"/>
              </a:lnSpc>
              <a:spcBef>
                <a:spcPts val="0"/>
              </a:spcBef>
              <a:buNone/>
            </a:pPr>
            <a:r>
              <a:t/>
            </a:r>
            <a:endParaRPr b="0" baseline="0" i="0" sz="300" u="none" cap="none" strike="noStrike">
              <a:solidFill>
                <a:schemeClr val="dk1"/>
              </a:solidFill>
              <a:latin typeface="Calibri"/>
              <a:ea typeface="Calibri"/>
              <a:cs typeface="Calibri"/>
              <a:sym typeface="Calibri"/>
            </a:endParaRPr>
          </a:p>
        </p:txBody>
      </p:sp>
      <p:sp>
        <p:nvSpPr>
          <p:cNvPr id="204" name="Shape 204"/>
          <p:cNvSpPr txBox="1"/>
          <p:nvPr>
            <p:ph idx="12" type="sldNum"/>
          </p:nvPr>
        </p:nvSpPr>
        <p:spPr>
          <a:xfrm>
            <a:off x="4008703" y="8893296"/>
            <a:ext cx="3066733" cy="469778"/>
          </a:xfrm>
          <a:prstGeom prst="rect">
            <a:avLst/>
          </a:prstGeom>
          <a:noFill/>
          <a:ln>
            <a:noFill/>
          </a:ln>
        </p:spPr>
        <p:txBody>
          <a:bodyPr anchorCtr="0" anchor="b" bIns="46950" lIns="93925" rIns="93925" tIns="46950">
            <a:noAutofit/>
          </a:bodyPr>
          <a:lstStyle/>
          <a:p>
            <a:pPr indent="0" lvl="0" marL="0" marR="0" rtl="0" algn="r">
              <a:spcBef>
                <a:spcPts val="0"/>
              </a:spcBef>
              <a:buSzPct val="25000"/>
              <a:buNone/>
            </a:pPr>
            <a:fld id="{00000000-1234-1234-1234-123412341234}" type="slidenum">
              <a:rPr b="0" baseline="0" i="0" lang="en-US" sz="13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9" name="Shape 209"/>
        <p:cNvGrpSpPr/>
        <p:nvPr/>
      </p:nvGrpSpPr>
      <p:grpSpPr>
        <a:xfrm>
          <a:off x="0" y="0"/>
          <a:ext cx="0" cy="0"/>
          <a:chOff x="0" y="0"/>
          <a:chExt cx="0" cy="0"/>
        </a:xfrm>
      </p:grpSpPr>
      <p:sp>
        <p:nvSpPr>
          <p:cNvPr id="210" name="Shape 210"/>
          <p:cNvSpPr txBox="1"/>
          <p:nvPr>
            <p:ph idx="1" type="body"/>
          </p:nvPr>
        </p:nvSpPr>
        <p:spPr>
          <a:xfrm>
            <a:off x="707708" y="4505980"/>
            <a:ext cx="5661660" cy="3686710"/>
          </a:xfrm>
          <a:prstGeom prst="rect">
            <a:avLst/>
          </a:prstGeom>
        </p:spPr>
        <p:txBody>
          <a:bodyPr anchorCtr="0" anchor="t" bIns="91425" lIns="91425" rIns="91425" tIns="91425">
            <a:noAutofit/>
          </a:bodyPr>
          <a:lstStyle/>
          <a:p>
            <a:pPr>
              <a:spcBef>
                <a:spcPts val="0"/>
              </a:spcBef>
              <a:buNone/>
            </a:pPr>
            <a:r>
              <a:t/>
            </a:r>
            <a:endParaRPr/>
          </a:p>
        </p:txBody>
      </p:sp>
      <p:sp>
        <p:nvSpPr>
          <p:cNvPr id="211" name="Shape 211"/>
          <p:cNvSpPr/>
          <p:nvPr>
            <p:ph idx="2" type="sldImg"/>
          </p:nvPr>
        </p:nvSpPr>
        <p:spPr>
          <a:xfrm>
            <a:off x="1431925" y="1169987"/>
            <a:ext cx="4213225" cy="3160711"/>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7" name="Shape 77"/>
        <p:cNvGrpSpPr/>
        <p:nvPr/>
      </p:nvGrpSpPr>
      <p:grpSpPr>
        <a:xfrm>
          <a:off x="0" y="0"/>
          <a:ext cx="0" cy="0"/>
          <a:chOff x="0" y="0"/>
          <a:chExt cx="0" cy="0"/>
        </a:xfrm>
      </p:grpSpPr>
      <p:sp>
        <p:nvSpPr>
          <p:cNvPr id="78" name="Shape 78"/>
          <p:cNvSpPr txBox="1"/>
          <p:nvPr>
            <p:ph idx="12" type="sldNum"/>
          </p:nvPr>
        </p:nvSpPr>
        <p:spPr>
          <a:xfrm>
            <a:off x="4008703" y="8893296"/>
            <a:ext cx="3066733" cy="469778"/>
          </a:xfrm>
          <a:prstGeom prst="rect">
            <a:avLst/>
          </a:prstGeom>
          <a:noFill/>
          <a:ln>
            <a:noFill/>
          </a:ln>
        </p:spPr>
        <p:txBody>
          <a:bodyPr anchorCtr="0" anchor="b" bIns="46950" lIns="93925" rIns="93925" tIns="46950">
            <a:noAutofit/>
          </a:bodyPr>
          <a:lstStyle/>
          <a:p>
            <a:pPr indent="0" lvl="0" marL="0" marR="0" rtl="0" algn="r">
              <a:spcBef>
                <a:spcPts val="0"/>
              </a:spcBef>
              <a:buSzPct val="25000"/>
              <a:buNone/>
            </a:pPr>
            <a:fld id="{00000000-1234-1234-1234-123412341234}" type="slidenum">
              <a:rPr b="0" baseline="0" i="0" lang="en-US" sz="1300" u="none" cap="none" strike="noStrike">
                <a:solidFill>
                  <a:schemeClr val="dk1"/>
                </a:solidFill>
                <a:latin typeface="Calibri"/>
                <a:ea typeface="Calibri"/>
                <a:cs typeface="Calibri"/>
                <a:sym typeface="Calibri"/>
              </a:rPr>
              <a:t>‹#›</a:t>
            </a:fld>
          </a:p>
        </p:txBody>
      </p:sp>
      <p:sp>
        <p:nvSpPr>
          <p:cNvPr id="79" name="Shape 79"/>
          <p:cNvSpPr/>
          <p:nvPr>
            <p:ph idx="2" type="sldImg"/>
          </p:nvPr>
        </p:nvSpPr>
        <p:spPr>
          <a:xfrm>
            <a:off x="1431925" y="1169987"/>
            <a:ext cx="4213225" cy="3160711"/>
          </a:xfrm>
          <a:custGeom>
            <a:pathLst>
              <a:path extrusionOk="0" h="120000" w="120000">
                <a:moveTo>
                  <a:pt x="0" y="0"/>
                </a:moveTo>
                <a:lnTo>
                  <a:pt x="120000" y="0"/>
                </a:lnTo>
                <a:lnTo>
                  <a:pt x="120000" y="120000"/>
                </a:lnTo>
                <a:lnTo>
                  <a:pt x="0" y="120000"/>
                </a:lnTo>
                <a:close/>
              </a:path>
            </a:pathLst>
          </a:custGeom>
          <a:noFill/>
          <a:ln>
            <a:noFill/>
          </a:ln>
        </p:spPr>
      </p:sp>
      <p:sp>
        <p:nvSpPr>
          <p:cNvPr id="80" name="Shape 80"/>
          <p:cNvSpPr txBox="1"/>
          <p:nvPr>
            <p:ph idx="1" type="body"/>
          </p:nvPr>
        </p:nvSpPr>
        <p:spPr>
          <a:xfrm>
            <a:off x="707708" y="4505980"/>
            <a:ext cx="5661660" cy="3686710"/>
          </a:xfrm>
          <a:prstGeom prst="rect">
            <a:avLst/>
          </a:prstGeom>
          <a:noFill/>
          <a:ln>
            <a:noFill/>
          </a:ln>
        </p:spPr>
        <p:txBody>
          <a:bodyPr anchorCtr="0" anchor="t" bIns="46950" lIns="93925" rIns="93925" tIns="46950">
            <a:noAutofit/>
          </a:bodyPr>
          <a:lstStyle/>
          <a:p>
            <a:pPr indent="0" lvl="0" marL="0" marR="0" rtl="0" algn="l">
              <a:spcBef>
                <a:spcPts val="0"/>
              </a:spcBef>
              <a:buNone/>
            </a:pPr>
            <a:r>
              <a:t/>
            </a:r>
            <a:endParaRPr b="0" baseline="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8" name="Shape 218"/>
        <p:cNvGrpSpPr/>
        <p:nvPr/>
      </p:nvGrpSpPr>
      <p:grpSpPr>
        <a:xfrm>
          <a:off x="0" y="0"/>
          <a:ext cx="0" cy="0"/>
          <a:chOff x="0" y="0"/>
          <a:chExt cx="0" cy="0"/>
        </a:xfrm>
      </p:grpSpPr>
      <p:sp>
        <p:nvSpPr>
          <p:cNvPr id="219" name="Shape 219"/>
          <p:cNvSpPr txBox="1"/>
          <p:nvPr>
            <p:ph idx="1" type="body"/>
          </p:nvPr>
        </p:nvSpPr>
        <p:spPr>
          <a:xfrm>
            <a:off x="707708" y="4505980"/>
            <a:ext cx="5661660" cy="3686710"/>
          </a:xfrm>
          <a:prstGeom prst="rect">
            <a:avLst/>
          </a:prstGeom>
        </p:spPr>
        <p:txBody>
          <a:bodyPr anchorCtr="0" anchor="t" bIns="91425" lIns="91425" rIns="91425" tIns="91425">
            <a:noAutofit/>
          </a:bodyPr>
          <a:lstStyle/>
          <a:p>
            <a:pPr>
              <a:spcBef>
                <a:spcPts val="0"/>
              </a:spcBef>
              <a:buNone/>
            </a:pPr>
            <a:r>
              <a:t/>
            </a:r>
            <a:endParaRPr/>
          </a:p>
        </p:txBody>
      </p:sp>
      <p:sp>
        <p:nvSpPr>
          <p:cNvPr id="220" name="Shape 220"/>
          <p:cNvSpPr/>
          <p:nvPr>
            <p:ph idx="2" type="sldImg"/>
          </p:nvPr>
        </p:nvSpPr>
        <p:spPr>
          <a:xfrm>
            <a:off x="1431925" y="1169987"/>
            <a:ext cx="4213225" cy="3160711"/>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4" name="Shape 224"/>
        <p:cNvGrpSpPr/>
        <p:nvPr/>
      </p:nvGrpSpPr>
      <p:grpSpPr>
        <a:xfrm>
          <a:off x="0" y="0"/>
          <a:ext cx="0" cy="0"/>
          <a:chOff x="0" y="0"/>
          <a:chExt cx="0" cy="0"/>
        </a:xfrm>
      </p:grpSpPr>
      <p:sp>
        <p:nvSpPr>
          <p:cNvPr id="225" name="Shape 225"/>
          <p:cNvSpPr txBox="1"/>
          <p:nvPr>
            <p:ph idx="1" type="body"/>
          </p:nvPr>
        </p:nvSpPr>
        <p:spPr>
          <a:xfrm>
            <a:off x="707708" y="4505980"/>
            <a:ext cx="5661660" cy="3686710"/>
          </a:xfrm>
          <a:prstGeom prst="rect">
            <a:avLst/>
          </a:prstGeom>
        </p:spPr>
        <p:txBody>
          <a:bodyPr anchorCtr="0" anchor="t" bIns="91425" lIns="91425" rIns="91425" tIns="91425">
            <a:noAutofit/>
          </a:bodyPr>
          <a:lstStyle/>
          <a:p>
            <a:pPr>
              <a:spcBef>
                <a:spcPts val="0"/>
              </a:spcBef>
              <a:buNone/>
            </a:pPr>
            <a:r>
              <a:t/>
            </a:r>
            <a:endParaRPr/>
          </a:p>
        </p:txBody>
      </p:sp>
      <p:sp>
        <p:nvSpPr>
          <p:cNvPr id="226" name="Shape 226"/>
          <p:cNvSpPr/>
          <p:nvPr>
            <p:ph idx="2" type="sldImg"/>
          </p:nvPr>
        </p:nvSpPr>
        <p:spPr>
          <a:xfrm>
            <a:off x="1431925" y="1169987"/>
            <a:ext cx="4213225" cy="3160711"/>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1" name="Shape 231"/>
        <p:cNvGrpSpPr/>
        <p:nvPr/>
      </p:nvGrpSpPr>
      <p:grpSpPr>
        <a:xfrm>
          <a:off x="0" y="0"/>
          <a:ext cx="0" cy="0"/>
          <a:chOff x="0" y="0"/>
          <a:chExt cx="0" cy="0"/>
        </a:xfrm>
      </p:grpSpPr>
      <p:sp>
        <p:nvSpPr>
          <p:cNvPr id="232" name="Shape 232"/>
          <p:cNvSpPr txBox="1"/>
          <p:nvPr>
            <p:ph idx="1" type="body"/>
          </p:nvPr>
        </p:nvSpPr>
        <p:spPr>
          <a:xfrm>
            <a:off x="707708" y="4505980"/>
            <a:ext cx="5661660" cy="3686710"/>
          </a:xfrm>
          <a:prstGeom prst="rect">
            <a:avLst/>
          </a:prstGeom>
        </p:spPr>
        <p:txBody>
          <a:bodyPr anchorCtr="0" anchor="t" bIns="91425" lIns="91425" rIns="91425" tIns="91425">
            <a:noAutofit/>
          </a:bodyPr>
          <a:lstStyle/>
          <a:p>
            <a:pPr>
              <a:spcBef>
                <a:spcPts val="0"/>
              </a:spcBef>
              <a:buNone/>
            </a:pPr>
            <a:r>
              <a:t/>
            </a:r>
            <a:endParaRPr/>
          </a:p>
        </p:txBody>
      </p:sp>
      <p:sp>
        <p:nvSpPr>
          <p:cNvPr id="233" name="Shape 233"/>
          <p:cNvSpPr/>
          <p:nvPr>
            <p:ph idx="2" type="sldImg"/>
          </p:nvPr>
        </p:nvSpPr>
        <p:spPr>
          <a:xfrm>
            <a:off x="1431925" y="1169987"/>
            <a:ext cx="4213225" cy="3160711"/>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8" name="Shape 238"/>
        <p:cNvGrpSpPr/>
        <p:nvPr/>
      </p:nvGrpSpPr>
      <p:grpSpPr>
        <a:xfrm>
          <a:off x="0" y="0"/>
          <a:ext cx="0" cy="0"/>
          <a:chOff x="0" y="0"/>
          <a:chExt cx="0" cy="0"/>
        </a:xfrm>
      </p:grpSpPr>
      <p:sp>
        <p:nvSpPr>
          <p:cNvPr id="239" name="Shape 239"/>
          <p:cNvSpPr txBox="1"/>
          <p:nvPr>
            <p:ph idx="1" type="body"/>
          </p:nvPr>
        </p:nvSpPr>
        <p:spPr>
          <a:xfrm>
            <a:off x="707708" y="4505980"/>
            <a:ext cx="5661660" cy="3686710"/>
          </a:xfrm>
          <a:prstGeom prst="rect">
            <a:avLst/>
          </a:prstGeom>
        </p:spPr>
        <p:txBody>
          <a:bodyPr anchorCtr="0" anchor="t" bIns="91425" lIns="91425" rIns="91425" tIns="91425">
            <a:noAutofit/>
          </a:bodyPr>
          <a:lstStyle/>
          <a:p>
            <a:pPr>
              <a:spcBef>
                <a:spcPts val="0"/>
              </a:spcBef>
              <a:buNone/>
            </a:pPr>
            <a:r>
              <a:t/>
            </a:r>
            <a:endParaRPr/>
          </a:p>
        </p:txBody>
      </p:sp>
      <p:sp>
        <p:nvSpPr>
          <p:cNvPr id="240" name="Shape 240"/>
          <p:cNvSpPr/>
          <p:nvPr>
            <p:ph idx="2" type="sldImg"/>
          </p:nvPr>
        </p:nvSpPr>
        <p:spPr>
          <a:xfrm>
            <a:off x="1431925" y="1169987"/>
            <a:ext cx="4213225" cy="3160711"/>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5" name="Shape 245"/>
        <p:cNvGrpSpPr/>
        <p:nvPr/>
      </p:nvGrpSpPr>
      <p:grpSpPr>
        <a:xfrm>
          <a:off x="0" y="0"/>
          <a:ext cx="0" cy="0"/>
          <a:chOff x="0" y="0"/>
          <a:chExt cx="0" cy="0"/>
        </a:xfrm>
      </p:grpSpPr>
      <p:sp>
        <p:nvSpPr>
          <p:cNvPr id="246" name="Shape 246"/>
          <p:cNvSpPr/>
          <p:nvPr>
            <p:ph idx="2" type="sldImg"/>
          </p:nvPr>
        </p:nvSpPr>
        <p:spPr>
          <a:xfrm>
            <a:off x="1431925" y="1169987"/>
            <a:ext cx="4213225" cy="3160711"/>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47" name="Shape 247"/>
          <p:cNvSpPr txBox="1"/>
          <p:nvPr>
            <p:ph idx="1" type="body"/>
          </p:nvPr>
        </p:nvSpPr>
        <p:spPr>
          <a:xfrm>
            <a:off x="707708" y="4505980"/>
            <a:ext cx="5661660" cy="3686710"/>
          </a:xfrm>
          <a:prstGeom prst="rect">
            <a:avLst/>
          </a:prstGeom>
          <a:noFill/>
          <a:ln>
            <a:noFill/>
          </a:ln>
        </p:spPr>
        <p:txBody>
          <a:bodyPr anchorCtr="0" anchor="t" bIns="46950" lIns="93925" rIns="93925" tIns="46950">
            <a:noAutofit/>
          </a:bodyPr>
          <a:lstStyle/>
          <a:p>
            <a:pPr indent="0" lvl="0" marL="0" marR="0" rtl="0" algn="l">
              <a:spcBef>
                <a:spcPts val="0"/>
              </a:spcBef>
              <a:buNone/>
            </a:pPr>
            <a:r>
              <a:t/>
            </a:r>
            <a:endParaRPr b="0" baseline="0" i="0" sz="1200" u="none" cap="none" strike="noStrike">
              <a:solidFill>
                <a:schemeClr val="dk1"/>
              </a:solidFill>
              <a:latin typeface="Calibri"/>
              <a:ea typeface="Calibri"/>
              <a:cs typeface="Calibri"/>
              <a:sym typeface="Calibri"/>
            </a:endParaRPr>
          </a:p>
        </p:txBody>
      </p:sp>
      <p:sp>
        <p:nvSpPr>
          <p:cNvPr id="248" name="Shape 248"/>
          <p:cNvSpPr txBox="1"/>
          <p:nvPr>
            <p:ph idx="12" type="sldNum"/>
          </p:nvPr>
        </p:nvSpPr>
        <p:spPr>
          <a:xfrm>
            <a:off x="4008703" y="8893296"/>
            <a:ext cx="3066733" cy="469778"/>
          </a:xfrm>
          <a:prstGeom prst="rect">
            <a:avLst/>
          </a:prstGeom>
          <a:noFill/>
          <a:ln>
            <a:noFill/>
          </a:ln>
        </p:spPr>
        <p:txBody>
          <a:bodyPr anchorCtr="0" anchor="b" bIns="46950" lIns="93925" rIns="93925" tIns="46950">
            <a:noAutofit/>
          </a:bodyPr>
          <a:lstStyle/>
          <a:p>
            <a:pPr indent="0" lvl="0" marL="0" marR="0" rtl="0" algn="r">
              <a:spcBef>
                <a:spcPts val="0"/>
              </a:spcBef>
              <a:buSzPct val="25000"/>
              <a:buNone/>
            </a:pPr>
            <a:fld id="{00000000-1234-1234-1234-123412341234}" type="slidenum">
              <a:rPr b="0" baseline="0" i="0" lang="en-US" sz="13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3" name="Shape 253"/>
        <p:cNvGrpSpPr/>
        <p:nvPr/>
      </p:nvGrpSpPr>
      <p:grpSpPr>
        <a:xfrm>
          <a:off x="0" y="0"/>
          <a:ext cx="0" cy="0"/>
          <a:chOff x="0" y="0"/>
          <a:chExt cx="0" cy="0"/>
        </a:xfrm>
      </p:grpSpPr>
      <p:sp>
        <p:nvSpPr>
          <p:cNvPr id="254" name="Shape 254"/>
          <p:cNvSpPr txBox="1"/>
          <p:nvPr>
            <p:ph idx="1" type="body"/>
          </p:nvPr>
        </p:nvSpPr>
        <p:spPr>
          <a:xfrm>
            <a:off x="707708" y="4505980"/>
            <a:ext cx="5661660" cy="3686710"/>
          </a:xfrm>
          <a:prstGeom prst="rect">
            <a:avLst/>
          </a:prstGeom>
        </p:spPr>
        <p:txBody>
          <a:bodyPr anchorCtr="0" anchor="t" bIns="91425" lIns="91425" rIns="91425" tIns="91425">
            <a:noAutofit/>
          </a:bodyPr>
          <a:lstStyle/>
          <a:p>
            <a:pPr>
              <a:spcBef>
                <a:spcPts val="0"/>
              </a:spcBef>
              <a:buNone/>
            </a:pPr>
            <a:r>
              <a:t/>
            </a:r>
            <a:endParaRPr/>
          </a:p>
        </p:txBody>
      </p:sp>
      <p:sp>
        <p:nvSpPr>
          <p:cNvPr id="255" name="Shape 255"/>
          <p:cNvSpPr/>
          <p:nvPr>
            <p:ph idx="2" type="sldImg"/>
          </p:nvPr>
        </p:nvSpPr>
        <p:spPr>
          <a:xfrm>
            <a:off x="1431925" y="1169987"/>
            <a:ext cx="4213225" cy="3160711"/>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0" name="Shape 260"/>
        <p:cNvGrpSpPr/>
        <p:nvPr/>
      </p:nvGrpSpPr>
      <p:grpSpPr>
        <a:xfrm>
          <a:off x="0" y="0"/>
          <a:ext cx="0" cy="0"/>
          <a:chOff x="0" y="0"/>
          <a:chExt cx="0" cy="0"/>
        </a:xfrm>
      </p:grpSpPr>
      <p:sp>
        <p:nvSpPr>
          <p:cNvPr id="261" name="Shape 261"/>
          <p:cNvSpPr txBox="1"/>
          <p:nvPr>
            <p:ph idx="1" type="body"/>
          </p:nvPr>
        </p:nvSpPr>
        <p:spPr>
          <a:xfrm>
            <a:off x="707708" y="4505980"/>
            <a:ext cx="5661660" cy="3686710"/>
          </a:xfrm>
          <a:prstGeom prst="rect">
            <a:avLst/>
          </a:prstGeom>
        </p:spPr>
        <p:txBody>
          <a:bodyPr anchorCtr="0" anchor="t" bIns="91425" lIns="91425" rIns="91425" tIns="91425">
            <a:noAutofit/>
          </a:bodyPr>
          <a:lstStyle/>
          <a:p>
            <a:pPr>
              <a:spcBef>
                <a:spcPts val="0"/>
              </a:spcBef>
              <a:buNone/>
            </a:pPr>
            <a:r>
              <a:t/>
            </a:r>
            <a:endParaRPr/>
          </a:p>
        </p:txBody>
      </p:sp>
      <p:sp>
        <p:nvSpPr>
          <p:cNvPr id="262" name="Shape 262"/>
          <p:cNvSpPr/>
          <p:nvPr>
            <p:ph idx="2" type="sldImg"/>
          </p:nvPr>
        </p:nvSpPr>
        <p:spPr>
          <a:xfrm>
            <a:off x="1431925" y="1169987"/>
            <a:ext cx="4213225" cy="3160711"/>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7" name="Shape 267"/>
        <p:cNvGrpSpPr/>
        <p:nvPr/>
      </p:nvGrpSpPr>
      <p:grpSpPr>
        <a:xfrm>
          <a:off x="0" y="0"/>
          <a:ext cx="0" cy="0"/>
          <a:chOff x="0" y="0"/>
          <a:chExt cx="0" cy="0"/>
        </a:xfrm>
      </p:grpSpPr>
      <p:sp>
        <p:nvSpPr>
          <p:cNvPr id="268" name="Shape 268"/>
          <p:cNvSpPr txBox="1"/>
          <p:nvPr>
            <p:ph idx="1" type="body"/>
          </p:nvPr>
        </p:nvSpPr>
        <p:spPr>
          <a:xfrm>
            <a:off x="707708" y="4505980"/>
            <a:ext cx="5661660" cy="3686710"/>
          </a:xfrm>
          <a:prstGeom prst="rect">
            <a:avLst/>
          </a:prstGeom>
        </p:spPr>
        <p:txBody>
          <a:bodyPr anchorCtr="0" anchor="t" bIns="91425" lIns="91425" rIns="91425" tIns="91425">
            <a:noAutofit/>
          </a:bodyPr>
          <a:lstStyle/>
          <a:p>
            <a:pPr>
              <a:spcBef>
                <a:spcPts val="0"/>
              </a:spcBef>
              <a:buNone/>
            </a:pPr>
            <a:r>
              <a:t/>
            </a:r>
            <a:endParaRPr/>
          </a:p>
        </p:txBody>
      </p:sp>
      <p:sp>
        <p:nvSpPr>
          <p:cNvPr id="269" name="Shape 269"/>
          <p:cNvSpPr/>
          <p:nvPr>
            <p:ph idx="2" type="sldImg"/>
          </p:nvPr>
        </p:nvSpPr>
        <p:spPr>
          <a:xfrm>
            <a:off x="1431925" y="1169987"/>
            <a:ext cx="4213225" cy="3160711"/>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4" name="Shape 274"/>
        <p:cNvGrpSpPr/>
        <p:nvPr/>
      </p:nvGrpSpPr>
      <p:grpSpPr>
        <a:xfrm>
          <a:off x="0" y="0"/>
          <a:ext cx="0" cy="0"/>
          <a:chOff x="0" y="0"/>
          <a:chExt cx="0" cy="0"/>
        </a:xfrm>
      </p:grpSpPr>
      <p:sp>
        <p:nvSpPr>
          <p:cNvPr id="275" name="Shape 275"/>
          <p:cNvSpPr txBox="1"/>
          <p:nvPr>
            <p:ph idx="1" type="body"/>
          </p:nvPr>
        </p:nvSpPr>
        <p:spPr>
          <a:xfrm>
            <a:off x="707708" y="4505980"/>
            <a:ext cx="5661660" cy="3686710"/>
          </a:xfrm>
          <a:prstGeom prst="rect">
            <a:avLst/>
          </a:prstGeom>
        </p:spPr>
        <p:txBody>
          <a:bodyPr anchorCtr="0" anchor="t" bIns="91425" lIns="91425" rIns="91425" tIns="91425">
            <a:noAutofit/>
          </a:bodyPr>
          <a:lstStyle/>
          <a:p>
            <a:pPr>
              <a:spcBef>
                <a:spcPts val="0"/>
              </a:spcBef>
              <a:buNone/>
            </a:pPr>
            <a:r>
              <a:t/>
            </a:r>
            <a:endParaRPr/>
          </a:p>
        </p:txBody>
      </p:sp>
      <p:sp>
        <p:nvSpPr>
          <p:cNvPr id="276" name="Shape 276"/>
          <p:cNvSpPr/>
          <p:nvPr>
            <p:ph idx="2" type="sldImg"/>
          </p:nvPr>
        </p:nvSpPr>
        <p:spPr>
          <a:xfrm>
            <a:off x="1431925" y="1169987"/>
            <a:ext cx="4213225" cy="3160711"/>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1" name="Shape 281"/>
        <p:cNvGrpSpPr/>
        <p:nvPr/>
      </p:nvGrpSpPr>
      <p:grpSpPr>
        <a:xfrm>
          <a:off x="0" y="0"/>
          <a:ext cx="0" cy="0"/>
          <a:chOff x="0" y="0"/>
          <a:chExt cx="0" cy="0"/>
        </a:xfrm>
      </p:grpSpPr>
      <p:sp>
        <p:nvSpPr>
          <p:cNvPr id="282" name="Shape 282"/>
          <p:cNvSpPr/>
          <p:nvPr>
            <p:ph idx="2" type="sldImg"/>
          </p:nvPr>
        </p:nvSpPr>
        <p:spPr>
          <a:xfrm>
            <a:off x="1431925" y="1169987"/>
            <a:ext cx="4213225" cy="3160711"/>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83" name="Shape 283"/>
          <p:cNvSpPr txBox="1"/>
          <p:nvPr>
            <p:ph idx="1" type="body"/>
          </p:nvPr>
        </p:nvSpPr>
        <p:spPr>
          <a:xfrm>
            <a:off x="707708" y="4505980"/>
            <a:ext cx="5661660" cy="3686710"/>
          </a:xfrm>
          <a:prstGeom prst="rect">
            <a:avLst/>
          </a:prstGeom>
          <a:noFill/>
          <a:ln>
            <a:noFill/>
          </a:ln>
        </p:spPr>
        <p:txBody>
          <a:bodyPr anchorCtr="0" anchor="t" bIns="46950" lIns="93925" rIns="93925" tIns="46950">
            <a:noAutofit/>
          </a:bodyPr>
          <a:lstStyle/>
          <a:p>
            <a:pPr indent="0" lvl="0" marL="0" marR="0" rtl="0" algn="l">
              <a:spcBef>
                <a:spcPts val="0"/>
              </a:spcBef>
              <a:buNone/>
            </a:pPr>
            <a:r>
              <a:t/>
            </a:r>
            <a:endParaRPr b="0" baseline="0" i="0" sz="1200" u="none" cap="none" strike="noStrike">
              <a:solidFill>
                <a:schemeClr val="dk1"/>
              </a:solidFill>
              <a:latin typeface="Calibri"/>
              <a:ea typeface="Calibri"/>
              <a:cs typeface="Calibri"/>
              <a:sym typeface="Calibri"/>
            </a:endParaRPr>
          </a:p>
        </p:txBody>
      </p:sp>
      <p:sp>
        <p:nvSpPr>
          <p:cNvPr id="284" name="Shape 284"/>
          <p:cNvSpPr txBox="1"/>
          <p:nvPr>
            <p:ph idx="12" type="sldNum"/>
          </p:nvPr>
        </p:nvSpPr>
        <p:spPr>
          <a:xfrm>
            <a:off x="4008703" y="8893296"/>
            <a:ext cx="3066733" cy="469778"/>
          </a:xfrm>
          <a:prstGeom prst="rect">
            <a:avLst/>
          </a:prstGeom>
          <a:noFill/>
          <a:ln>
            <a:noFill/>
          </a:ln>
        </p:spPr>
        <p:txBody>
          <a:bodyPr anchorCtr="0" anchor="b" bIns="46950" lIns="93925" rIns="93925" tIns="46950">
            <a:noAutofit/>
          </a:bodyPr>
          <a:lstStyle/>
          <a:p>
            <a:pPr indent="0" lvl="0" marL="0" marR="0" rtl="0" algn="r">
              <a:spcBef>
                <a:spcPts val="0"/>
              </a:spcBef>
              <a:buSzPct val="25000"/>
              <a:buNone/>
            </a:pPr>
            <a:fld id="{00000000-1234-1234-1234-123412341234}" type="slidenum">
              <a:rPr b="0" baseline="0" i="0" lang="en-US" sz="13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3" name="Shape 83"/>
        <p:cNvGrpSpPr/>
        <p:nvPr/>
      </p:nvGrpSpPr>
      <p:grpSpPr>
        <a:xfrm>
          <a:off x="0" y="0"/>
          <a:ext cx="0" cy="0"/>
          <a:chOff x="0" y="0"/>
          <a:chExt cx="0" cy="0"/>
        </a:xfrm>
      </p:grpSpPr>
      <p:sp>
        <p:nvSpPr>
          <p:cNvPr id="84" name="Shape 84"/>
          <p:cNvSpPr/>
          <p:nvPr>
            <p:ph idx="2" type="sldImg"/>
          </p:nvPr>
        </p:nvSpPr>
        <p:spPr>
          <a:xfrm>
            <a:off x="1431925" y="1169987"/>
            <a:ext cx="4213225" cy="3160711"/>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85" name="Shape 85"/>
          <p:cNvSpPr txBox="1"/>
          <p:nvPr>
            <p:ph idx="1" type="body"/>
          </p:nvPr>
        </p:nvSpPr>
        <p:spPr>
          <a:xfrm>
            <a:off x="707708" y="4505980"/>
            <a:ext cx="5661660" cy="3686710"/>
          </a:xfrm>
          <a:prstGeom prst="rect">
            <a:avLst/>
          </a:prstGeom>
          <a:noFill/>
          <a:ln>
            <a:noFill/>
          </a:ln>
        </p:spPr>
        <p:txBody>
          <a:bodyPr anchorCtr="0" anchor="t" bIns="46950" lIns="93925" rIns="93925" tIns="46950">
            <a:noAutofit/>
          </a:bodyPr>
          <a:lstStyle/>
          <a:p>
            <a:pPr indent="0" lvl="0" marL="0" marR="0" rtl="0" algn="l">
              <a:spcBef>
                <a:spcPts val="0"/>
              </a:spcBef>
              <a:buNone/>
            </a:pPr>
            <a:r>
              <a:t/>
            </a:r>
            <a:endParaRPr b="0" baseline="0" i="0" sz="1200" u="none" cap="none" strike="noStrike">
              <a:solidFill>
                <a:schemeClr val="dk1"/>
              </a:solidFill>
              <a:latin typeface="Calibri"/>
              <a:ea typeface="Calibri"/>
              <a:cs typeface="Calibri"/>
              <a:sym typeface="Calibri"/>
            </a:endParaRPr>
          </a:p>
        </p:txBody>
      </p:sp>
      <p:sp>
        <p:nvSpPr>
          <p:cNvPr id="86" name="Shape 86"/>
          <p:cNvSpPr txBox="1"/>
          <p:nvPr>
            <p:ph idx="12" type="sldNum"/>
          </p:nvPr>
        </p:nvSpPr>
        <p:spPr>
          <a:xfrm>
            <a:off x="4008703" y="8893296"/>
            <a:ext cx="3066733" cy="469778"/>
          </a:xfrm>
          <a:prstGeom prst="rect">
            <a:avLst/>
          </a:prstGeom>
          <a:noFill/>
          <a:ln>
            <a:noFill/>
          </a:ln>
        </p:spPr>
        <p:txBody>
          <a:bodyPr anchorCtr="0" anchor="b" bIns="46950" lIns="93925" rIns="93925" tIns="46950">
            <a:noAutofit/>
          </a:bodyPr>
          <a:lstStyle/>
          <a:p>
            <a:pPr indent="0" lvl="0" marL="0" marR="0" rtl="0" algn="r">
              <a:spcBef>
                <a:spcPts val="0"/>
              </a:spcBef>
              <a:buSzPct val="25000"/>
              <a:buNone/>
            </a:pPr>
            <a:fld id="{00000000-1234-1234-1234-123412341234}" type="slidenum">
              <a:rPr b="0" baseline="0" i="0" lang="en-US" sz="13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9" name="Shape 289"/>
        <p:cNvGrpSpPr/>
        <p:nvPr/>
      </p:nvGrpSpPr>
      <p:grpSpPr>
        <a:xfrm>
          <a:off x="0" y="0"/>
          <a:ext cx="0" cy="0"/>
          <a:chOff x="0" y="0"/>
          <a:chExt cx="0" cy="0"/>
        </a:xfrm>
      </p:grpSpPr>
      <p:sp>
        <p:nvSpPr>
          <p:cNvPr id="290" name="Shape 290"/>
          <p:cNvSpPr/>
          <p:nvPr>
            <p:ph idx="2" type="sldImg"/>
          </p:nvPr>
        </p:nvSpPr>
        <p:spPr>
          <a:xfrm>
            <a:off x="1431925" y="1169987"/>
            <a:ext cx="4213225" cy="3160711"/>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91" name="Shape 291"/>
          <p:cNvSpPr txBox="1"/>
          <p:nvPr>
            <p:ph idx="1" type="body"/>
          </p:nvPr>
        </p:nvSpPr>
        <p:spPr>
          <a:xfrm>
            <a:off x="707708" y="4505980"/>
            <a:ext cx="5661660" cy="3686710"/>
          </a:xfrm>
          <a:prstGeom prst="rect">
            <a:avLst/>
          </a:prstGeom>
          <a:noFill/>
          <a:ln>
            <a:noFill/>
          </a:ln>
        </p:spPr>
        <p:txBody>
          <a:bodyPr anchorCtr="0" anchor="t" bIns="46950" lIns="93925" rIns="93925" tIns="46950">
            <a:noAutofit/>
          </a:bodyPr>
          <a:lstStyle/>
          <a:p>
            <a:pPr indent="0" lvl="0" marL="0" marR="0" rtl="0" algn="l">
              <a:spcBef>
                <a:spcPts val="0"/>
              </a:spcBef>
              <a:buNone/>
            </a:pPr>
            <a:r>
              <a:t/>
            </a:r>
            <a:endParaRPr b="0" baseline="0" i="0" sz="1200" u="none" cap="none" strike="noStrike">
              <a:solidFill>
                <a:schemeClr val="dk1"/>
              </a:solidFill>
              <a:latin typeface="Calibri"/>
              <a:ea typeface="Calibri"/>
              <a:cs typeface="Calibri"/>
              <a:sym typeface="Calibri"/>
            </a:endParaRPr>
          </a:p>
        </p:txBody>
      </p:sp>
      <p:sp>
        <p:nvSpPr>
          <p:cNvPr id="292" name="Shape 292"/>
          <p:cNvSpPr txBox="1"/>
          <p:nvPr>
            <p:ph idx="12" type="sldNum"/>
          </p:nvPr>
        </p:nvSpPr>
        <p:spPr>
          <a:xfrm>
            <a:off x="4008703" y="8893296"/>
            <a:ext cx="3066733" cy="469778"/>
          </a:xfrm>
          <a:prstGeom prst="rect">
            <a:avLst/>
          </a:prstGeom>
          <a:noFill/>
          <a:ln>
            <a:noFill/>
          </a:ln>
        </p:spPr>
        <p:txBody>
          <a:bodyPr anchorCtr="0" anchor="b" bIns="46950" lIns="93925" rIns="93925" tIns="46950">
            <a:noAutofit/>
          </a:bodyPr>
          <a:lstStyle/>
          <a:p>
            <a:pPr indent="0" lvl="0" marL="0" marR="0" rtl="0" algn="r">
              <a:spcBef>
                <a:spcPts val="0"/>
              </a:spcBef>
              <a:buSzPct val="25000"/>
              <a:buNone/>
            </a:pPr>
            <a:fld id="{00000000-1234-1234-1234-123412341234}" type="slidenum">
              <a:rPr b="0" baseline="0" i="0" lang="en-US" sz="13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7" name="Shape 297"/>
        <p:cNvGrpSpPr/>
        <p:nvPr/>
      </p:nvGrpSpPr>
      <p:grpSpPr>
        <a:xfrm>
          <a:off x="0" y="0"/>
          <a:ext cx="0" cy="0"/>
          <a:chOff x="0" y="0"/>
          <a:chExt cx="0" cy="0"/>
        </a:xfrm>
      </p:grpSpPr>
      <p:sp>
        <p:nvSpPr>
          <p:cNvPr id="298" name="Shape 298"/>
          <p:cNvSpPr/>
          <p:nvPr>
            <p:ph idx="2" type="sldImg"/>
          </p:nvPr>
        </p:nvSpPr>
        <p:spPr>
          <a:xfrm>
            <a:off x="1431925" y="1169987"/>
            <a:ext cx="4213225" cy="3160711"/>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99" name="Shape 299"/>
          <p:cNvSpPr txBox="1"/>
          <p:nvPr>
            <p:ph idx="1" type="body"/>
          </p:nvPr>
        </p:nvSpPr>
        <p:spPr>
          <a:xfrm>
            <a:off x="707708" y="4505980"/>
            <a:ext cx="5661660" cy="3686710"/>
          </a:xfrm>
          <a:prstGeom prst="rect">
            <a:avLst/>
          </a:prstGeom>
          <a:noFill/>
          <a:ln>
            <a:noFill/>
          </a:ln>
        </p:spPr>
        <p:txBody>
          <a:bodyPr anchorCtr="0" anchor="t" bIns="46950" lIns="93925" rIns="93925" tIns="46950">
            <a:noAutofit/>
          </a:bodyPr>
          <a:lstStyle/>
          <a:p>
            <a:pPr indent="0" lvl="0" marL="0" marR="0" rtl="0" algn="l">
              <a:spcBef>
                <a:spcPts val="0"/>
              </a:spcBef>
              <a:buNone/>
            </a:pPr>
            <a:r>
              <a:t/>
            </a:r>
            <a:endParaRPr b="0" baseline="0" i="0" sz="1200" u="none" cap="none" strike="noStrike">
              <a:solidFill>
                <a:schemeClr val="dk1"/>
              </a:solidFill>
              <a:latin typeface="Calibri"/>
              <a:ea typeface="Calibri"/>
              <a:cs typeface="Calibri"/>
              <a:sym typeface="Calibri"/>
            </a:endParaRPr>
          </a:p>
        </p:txBody>
      </p:sp>
      <p:sp>
        <p:nvSpPr>
          <p:cNvPr id="300" name="Shape 300"/>
          <p:cNvSpPr txBox="1"/>
          <p:nvPr>
            <p:ph idx="12" type="sldNum"/>
          </p:nvPr>
        </p:nvSpPr>
        <p:spPr>
          <a:xfrm>
            <a:off x="4008703" y="8893296"/>
            <a:ext cx="3066733" cy="469778"/>
          </a:xfrm>
          <a:prstGeom prst="rect">
            <a:avLst/>
          </a:prstGeom>
          <a:noFill/>
          <a:ln>
            <a:noFill/>
          </a:ln>
        </p:spPr>
        <p:txBody>
          <a:bodyPr anchorCtr="0" anchor="b" bIns="46950" lIns="93925" rIns="93925" tIns="46950">
            <a:noAutofit/>
          </a:bodyPr>
          <a:lstStyle/>
          <a:p>
            <a:pPr indent="0" lvl="0" marL="0" marR="0" rtl="0" algn="r">
              <a:spcBef>
                <a:spcPts val="0"/>
              </a:spcBef>
              <a:buSzPct val="25000"/>
              <a:buNone/>
            </a:pPr>
            <a:fld id="{00000000-1234-1234-1234-123412341234}" type="slidenum">
              <a:rPr b="0" baseline="0" i="0" lang="en-US" sz="13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5" name="Shape 305"/>
        <p:cNvGrpSpPr/>
        <p:nvPr/>
      </p:nvGrpSpPr>
      <p:grpSpPr>
        <a:xfrm>
          <a:off x="0" y="0"/>
          <a:ext cx="0" cy="0"/>
          <a:chOff x="0" y="0"/>
          <a:chExt cx="0" cy="0"/>
        </a:xfrm>
      </p:grpSpPr>
      <p:sp>
        <p:nvSpPr>
          <p:cNvPr id="306" name="Shape 306"/>
          <p:cNvSpPr txBox="1"/>
          <p:nvPr>
            <p:ph idx="1" type="body"/>
          </p:nvPr>
        </p:nvSpPr>
        <p:spPr>
          <a:xfrm>
            <a:off x="707708" y="4505980"/>
            <a:ext cx="5661660" cy="3686710"/>
          </a:xfrm>
          <a:prstGeom prst="rect">
            <a:avLst/>
          </a:prstGeom>
        </p:spPr>
        <p:txBody>
          <a:bodyPr anchorCtr="0" anchor="t" bIns="91425" lIns="91425" rIns="91425" tIns="91425">
            <a:noAutofit/>
          </a:bodyPr>
          <a:lstStyle/>
          <a:p>
            <a:pPr>
              <a:spcBef>
                <a:spcPts val="0"/>
              </a:spcBef>
              <a:buNone/>
            </a:pPr>
            <a:r>
              <a:t/>
            </a:r>
            <a:endParaRPr/>
          </a:p>
        </p:txBody>
      </p:sp>
      <p:sp>
        <p:nvSpPr>
          <p:cNvPr id="307" name="Shape 307"/>
          <p:cNvSpPr/>
          <p:nvPr>
            <p:ph idx="2" type="sldImg"/>
          </p:nvPr>
        </p:nvSpPr>
        <p:spPr>
          <a:xfrm>
            <a:off x="1431925" y="1169987"/>
            <a:ext cx="4213225" cy="3160711"/>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4" name="Shape 314"/>
        <p:cNvGrpSpPr/>
        <p:nvPr/>
      </p:nvGrpSpPr>
      <p:grpSpPr>
        <a:xfrm>
          <a:off x="0" y="0"/>
          <a:ext cx="0" cy="0"/>
          <a:chOff x="0" y="0"/>
          <a:chExt cx="0" cy="0"/>
        </a:xfrm>
      </p:grpSpPr>
      <p:sp>
        <p:nvSpPr>
          <p:cNvPr id="315" name="Shape 315"/>
          <p:cNvSpPr txBox="1"/>
          <p:nvPr>
            <p:ph idx="1" type="body"/>
          </p:nvPr>
        </p:nvSpPr>
        <p:spPr>
          <a:xfrm>
            <a:off x="707708" y="4505980"/>
            <a:ext cx="5661660" cy="3686710"/>
          </a:xfrm>
          <a:prstGeom prst="rect">
            <a:avLst/>
          </a:prstGeom>
        </p:spPr>
        <p:txBody>
          <a:bodyPr anchorCtr="0" anchor="t" bIns="91425" lIns="91425" rIns="91425" tIns="91425">
            <a:noAutofit/>
          </a:bodyPr>
          <a:lstStyle/>
          <a:p>
            <a:pPr>
              <a:spcBef>
                <a:spcPts val="0"/>
              </a:spcBef>
              <a:buNone/>
            </a:pPr>
            <a:r>
              <a:t/>
            </a:r>
            <a:endParaRPr/>
          </a:p>
        </p:txBody>
      </p:sp>
      <p:sp>
        <p:nvSpPr>
          <p:cNvPr id="316" name="Shape 316"/>
          <p:cNvSpPr/>
          <p:nvPr>
            <p:ph idx="2" type="sldImg"/>
          </p:nvPr>
        </p:nvSpPr>
        <p:spPr>
          <a:xfrm>
            <a:off x="1431925" y="1169987"/>
            <a:ext cx="4213225" cy="3160711"/>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0" name="Shape 320"/>
        <p:cNvGrpSpPr/>
        <p:nvPr/>
      </p:nvGrpSpPr>
      <p:grpSpPr>
        <a:xfrm>
          <a:off x="0" y="0"/>
          <a:ext cx="0" cy="0"/>
          <a:chOff x="0" y="0"/>
          <a:chExt cx="0" cy="0"/>
        </a:xfrm>
      </p:grpSpPr>
      <p:sp>
        <p:nvSpPr>
          <p:cNvPr id="321" name="Shape 321"/>
          <p:cNvSpPr txBox="1"/>
          <p:nvPr>
            <p:ph idx="1" type="body"/>
          </p:nvPr>
        </p:nvSpPr>
        <p:spPr>
          <a:xfrm>
            <a:off x="707708" y="4505980"/>
            <a:ext cx="5661660" cy="3686710"/>
          </a:xfrm>
          <a:prstGeom prst="rect">
            <a:avLst/>
          </a:prstGeom>
        </p:spPr>
        <p:txBody>
          <a:bodyPr anchorCtr="0" anchor="t" bIns="91425" lIns="91425" rIns="91425" tIns="91425">
            <a:noAutofit/>
          </a:bodyPr>
          <a:lstStyle/>
          <a:p>
            <a:pPr>
              <a:spcBef>
                <a:spcPts val="0"/>
              </a:spcBef>
              <a:buNone/>
            </a:pPr>
            <a:r>
              <a:t/>
            </a:r>
            <a:endParaRPr/>
          </a:p>
        </p:txBody>
      </p:sp>
      <p:sp>
        <p:nvSpPr>
          <p:cNvPr id="322" name="Shape 322"/>
          <p:cNvSpPr/>
          <p:nvPr>
            <p:ph idx="2" type="sldImg"/>
          </p:nvPr>
        </p:nvSpPr>
        <p:spPr>
          <a:xfrm>
            <a:off x="1431925" y="1169987"/>
            <a:ext cx="4213225" cy="3160711"/>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1" name="Shape 91"/>
        <p:cNvGrpSpPr/>
        <p:nvPr/>
      </p:nvGrpSpPr>
      <p:grpSpPr>
        <a:xfrm>
          <a:off x="0" y="0"/>
          <a:ext cx="0" cy="0"/>
          <a:chOff x="0" y="0"/>
          <a:chExt cx="0" cy="0"/>
        </a:xfrm>
      </p:grpSpPr>
      <p:sp>
        <p:nvSpPr>
          <p:cNvPr id="92" name="Shape 92"/>
          <p:cNvSpPr txBox="1"/>
          <p:nvPr>
            <p:ph idx="12" type="sldNum"/>
          </p:nvPr>
        </p:nvSpPr>
        <p:spPr>
          <a:xfrm>
            <a:off x="4008703" y="8893296"/>
            <a:ext cx="3066733" cy="469778"/>
          </a:xfrm>
          <a:prstGeom prst="rect">
            <a:avLst/>
          </a:prstGeom>
          <a:noFill/>
          <a:ln>
            <a:noFill/>
          </a:ln>
        </p:spPr>
        <p:txBody>
          <a:bodyPr anchorCtr="0" anchor="b" bIns="46950" lIns="93925" rIns="93925" tIns="46950">
            <a:noAutofit/>
          </a:bodyPr>
          <a:lstStyle/>
          <a:p>
            <a:pPr indent="0" lvl="0" marL="0" marR="0" rtl="0" algn="r">
              <a:spcBef>
                <a:spcPts val="0"/>
              </a:spcBef>
              <a:buSzPct val="25000"/>
              <a:buNone/>
            </a:pPr>
            <a:fld id="{00000000-1234-1234-1234-123412341234}" type="slidenum">
              <a:rPr b="0" baseline="0" i="0" lang="en-US" sz="1300" u="none" cap="none" strike="noStrike">
                <a:solidFill>
                  <a:schemeClr val="dk1"/>
                </a:solidFill>
                <a:latin typeface="Calibri"/>
                <a:ea typeface="Calibri"/>
                <a:cs typeface="Calibri"/>
                <a:sym typeface="Calibri"/>
              </a:rPr>
              <a:t>‹#›</a:t>
            </a:fld>
          </a:p>
        </p:txBody>
      </p:sp>
      <p:sp>
        <p:nvSpPr>
          <p:cNvPr id="93" name="Shape 93"/>
          <p:cNvSpPr/>
          <p:nvPr>
            <p:ph idx="2" type="sldImg"/>
          </p:nvPr>
        </p:nvSpPr>
        <p:spPr>
          <a:xfrm>
            <a:off x="1431925" y="1169987"/>
            <a:ext cx="4213225" cy="3160711"/>
          </a:xfrm>
          <a:custGeom>
            <a:pathLst>
              <a:path extrusionOk="0" h="120000" w="120000">
                <a:moveTo>
                  <a:pt x="0" y="0"/>
                </a:moveTo>
                <a:lnTo>
                  <a:pt x="120000" y="0"/>
                </a:lnTo>
                <a:lnTo>
                  <a:pt x="120000" y="120000"/>
                </a:lnTo>
                <a:lnTo>
                  <a:pt x="0" y="120000"/>
                </a:lnTo>
                <a:close/>
              </a:path>
            </a:pathLst>
          </a:custGeom>
          <a:noFill/>
          <a:ln>
            <a:noFill/>
          </a:ln>
        </p:spPr>
      </p:sp>
      <p:sp>
        <p:nvSpPr>
          <p:cNvPr id="94" name="Shape 94"/>
          <p:cNvSpPr txBox="1"/>
          <p:nvPr>
            <p:ph idx="1" type="body"/>
          </p:nvPr>
        </p:nvSpPr>
        <p:spPr>
          <a:xfrm>
            <a:off x="707708" y="4505980"/>
            <a:ext cx="5661660" cy="3686710"/>
          </a:xfrm>
          <a:prstGeom prst="rect">
            <a:avLst/>
          </a:prstGeom>
          <a:noFill/>
          <a:ln>
            <a:noFill/>
          </a:ln>
        </p:spPr>
        <p:txBody>
          <a:bodyPr anchorCtr="0" anchor="t" bIns="46950" lIns="93925" rIns="93925" tIns="46950">
            <a:noAutofit/>
          </a:bodyPr>
          <a:lstStyle/>
          <a:p>
            <a:pPr indent="0" lvl="0" marL="0" marR="0" rtl="0" algn="l">
              <a:spcBef>
                <a:spcPts val="0"/>
              </a:spcBef>
              <a:buNone/>
            </a:pPr>
            <a:r>
              <a:t/>
            </a:r>
            <a:endParaRPr b="0" baseline="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9" name="Shape 99"/>
        <p:cNvGrpSpPr/>
        <p:nvPr/>
      </p:nvGrpSpPr>
      <p:grpSpPr>
        <a:xfrm>
          <a:off x="0" y="0"/>
          <a:ext cx="0" cy="0"/>
          <a:chOff x="0" y="0"/>
          <a:chExt cx="0" cy="0"/>
        </a:xfrm>
      </p:grpSpPr>
      <p:sp>
        <p:nvSpPr>
          <p:cNvPr id="100" name="Shape 100"/>
          <p:cNvSpPr txBox="1"/>
          <p:nvPr>
            <p:ph idx="1" type="body"/>
          </p:nvPr>
        </p:nvSpPr>
        <p:spPr>
          <a:xfrm>
            <a:off x="707708" y="4505980"/>
            <a:ext cx="5661660" cy="3686710"/>
          </a:xfrm>
          <a:prstGeom prst="rect">
            <a:avLst/>
          </a:prstGeom>
        </p:spPr>
        <p:txBody>
          <a:bodyPr anchorCtr="0" anchor="t" bIns="91425" lIns="91425" rIns="91425" tIns="91425">
            <a:noAutofit/>
          </a:bodyPr>
          <a:lstStyle/>
          <a:p>
            <a:pPr>
              <a:spcBef>
                <a:spcPts val="0"/>
              </a:spcBef>
              <a:buNone/>
            </a:pPr>
            <a:r>
              <a:t/>
            </a:r>
            <a:endParaRPr/>
          </a:p>
        </p:txBody>
      </p:sp>
      <p:sp>
        <p:nvSpPr>
          <p:cNvPr id="101" name="Shape 101"/>
          <p:cNvSpPr/>
          <p:nvPr>
            <p:ph idx="2" type="sldImg"/>
          </p:nvPr>
        </p:nvSpPr>
        <p:spPr>
          <a:xfrm>
            <a:off x="1431925" y="1169987"/>
            <a:ext cx="4213225" cy="3160711"/>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6" name="Shape 106"/>
        <p:cNvGrpSpPr/>
        <p:nvPr/>
      </p:nvGrpSpPr>
      <p:grpSpPr>
        <a:xfrm>
          <a:off x="0" y="0"/>
          <a:ext cx="0" cy="0"/>
          <a:chOff x="0" y="0"/>
          <a:chExt cx="0" cy="0"/>
        </a:xfrm>
      </p:grpSpPr>
      <p:sp>
        <p:nvSpPr>
          <p:cNvPr id="107" name="Shape 107"/>
          <p:cNvSpPr/>
          <p:nvPr>
            <p:ph idx="2" type="sldImg"/>
          </p:nvPr>
        </p:nvSpPr>
        <p:spPr>
          <a:xfrm>
            <a:off x="1431925" y="1169987"/>
            <a:ext cx="4213225" cy="3160711"/>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08" name="Shape 108"/>
          <p:cNvSpPr txBox="1"/>
          <p:nvPr>
            <p:ph idx="1" type="body"/>
          </p:nvPr>
        </p:nvSpPr>
        <p:spPr>
          <a:xfrm>
            <a:off x="707708" y="4505980"/>
            <a:ext cx="5661660" cy="3686710"/>
          </a:xfrm>
          <a:prstGeom prst="rect">
            <a:avLst/>
          </a:prstGeom>
          <a:noFill/>
          <a:ln>
            <a:noFill/>
          </a:ln>
        </p:spPr>
        <p:txBody>
          <a:bodyPr anchorCtr="0" anchor="t" bIns="46950" lIns="93925" rIns="93925" tIns="46950">
            <a:noAutofit/>
          </a:bodyPr>
          <a:lstStyle/>
          <a:p>
            <a:pPr indent="0" lvl="0" marL="0" marR="0" rtl="0" algn="l">
              <a:spcBef>
                <a:spcPts val="0"/>
              </a:spcBef>
              <a:buNone/>
            </a:pPr>
            <a:r>
              <a:t/>
            </a:r>
            <a:endParaRPr b="0" baseline="0" i="0" sz="1200" u="none" cap="none" strike="noStrike">
              <a:solidFill>
                <a:schemeClr val="dk1"/>
              </a:solidFill>
              <a:latin typeface="Calibri"/>
              <a:ea typeface="Calibri"/>
              <a:cs typeface="Calibri"/>
              <a:sym typeface="Calibri"/>
            </a:endParaRPr>
          </a:p>
        </p:txBody>
      </p:sp>
      <p:sp>
        <p:nvSpPr>
          <p:cNvPr id="109" name="Shape 109"/>
          <p:cNvSpPr txBox="1"/>
          <p:nvPr>
            <p:ph idx="12" type="sldNum"/>
          </p:nvPr>
        </p:nvSpPr>
        <p:spPr>
          <a:xfrm>
            <a:off x="4008703" y="8893296"/>
            <a:ext cx="3066733" cy="469778"/>
          </a:xfrm>
          <a:prstGeom prst="rect">
            <a:avLst/>
          </a:prstGeom>
          <a:noFill/>
          <a:ln>
            <a:noFill/>
          </a:ln>
        </p:spPr>
        <p:txBody>
          <a:bodyPr anchorCtr="0" anchor="b" bIns="46950" lIns="93925" rIns="93925" tIns="46950">
            <a:noAutofit/>
          </a:bodyPr>
          <a:lstStyle/>
          <a:p>
            <a:pPr indent="0" lvl="0" marL="0" marR="0" rtl="0" algn="r">
              <a:spcBef>
                <a:spcPts val="0"/>
              </a:spcBef>
              <a:buSzPct val="25000"/>
              <a:buNone/>
            </a:pPr>
            <a:fld id="{00000000-1234-1234-1234-123412341234}" type="slidenum">
              <a:rPr b="0" baseline="0" i="0" lang="en-US" sz="13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4" name="Shape 114"/>
        <p:cNvGrpSpPr/>
        <p:nvPr/>
      </p:nvGrpSpPr>
      <p:grpSpPr>
        <a:xfrm>
          <a:off x="0" y="0"/>
          <a:ext cx="0" cy="0"/>
          <a:chOff x="0" y="0"/>
          <a:chExt cx="0" cy="0"/>
        </a:xfrm>
      </p:grpSpPr>
      <p:sp>
        <p:nvSpPr>
          <p:cNvPr id="115" name="Shape 115"/>
          <p:cNvSpPr/>
          <p:nvPr>
            <p:ph idx="2" type="sldImg"/>
          </p:nvPr>
        </p:nvSpPr>
        <p:spPr>
          <a:xfrm>
            <a:off x="1431925" y="1169987"/>
            <a:ext cx="4213225" cy="3160711"/>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16" name="Shape 116"/>
          <p:cNvSpPr txBox="1"/>
          <p:nvPr>
            <p:ph idx="1" type="body"/>
          </p:nvPr>
        </p:nvSpPr>
        <p:spPr>
          <a:xfrm>
            <a:off x="707708" y="4505980"/>
            <a:ext cx="5661660" cy="3686710"/>
          </a:xfrm>
          <a:prstGeom prst="rect">
            <a:avLst/>
          </a:prstGeom>
          <a:noFill/>
          <a:ln>
            <a:noFill/>
          </a:ln>
        </p:spPr>
        <p:txBody>
          <a:bodyPr anchorCtr="0" anchor="t" bIns="46950" lIns="93925" rIns="93925" tIns="46950">
            <a:noAutofit/>
          </a:bodyPr>
          <a:lstStyle/>
          <a:p>
            <a:pPr indent="0" lvl="0" marL="0" marR="0" rtl="0" algn="l">
              <a:spcBef>
                <a:spcPts val="0"/>
              </a:spcBef>
              <a:buSzPct val="25000"/>
              <a:buNone/>
            </a:pPr>
            <a:r>
              <a:rPr b="0" baseline="0" i="0" lang="en-US" sz="1200" u="none" cap="none" strike="noStrike">
                <a:solidFill>
                  <a:schemeClr val="dk1"/>
                </a:solidFill>
                <a:latin typeface="Calibri"/>
                <a:ea typeface="Calibri"/>
                <a:cs typeface="Calibri"/>
                <a:sym typeface="Calibri"/>
              </a:rPr>
              <a:t>Qpx to do this pasted in here</a:t>
            </a:r>
          </a:p>
        </p:txBody>
      </p:sp>
      <p:sp>
        <p:nvSpPr>
          <p:cNvPr id="117" name="Shape 117"/>
          <p:cNvSpPr txBox="1"/>
          <p:nvPr>
            <p:ph idx="12" type="sldNum"/>
          </p:nvPr>
        </p:nvSpPr>
        <p:spPr>
          <a:xfrm>
            <a:off x="4008703" y="8893296"/>
            <a:ext cx="3066733" cy="469778"/>
          </a:xfrm>
          <a:prstGeom prst="rect">
            <a:avLst/>
          </a:prstGeom>
          <a:noFill/>
          <a:ln>
            <a:noFill/>
          </a:ln>
        </p:spPr>
        <p:txBody>
          <a:bodyPr anchorCtr="0" anchor="b" bIns="46950" lIns="93925" rIns="93925" tIns="46950">
            <a:noAutofit/>
          </a:bodyPr>
          <a:lstStyle/>
          <a:p>
            <a:pPr indent="0" lvl="0" marL="0" marR="0" rtl="0" algn="r">
              <a:spcBef>
                <a:spcPts val="0"/>
              </a:spcBef>
              <a:buSzPct val="25000"/>
              <a:buNone/>
            </a:pPr>
            <a:fld id="{00000000-1234-1234-1234-123412341234}" type="slidenum">
              <a:rPr b="0" baseline="0" i="0" lang="en-US" sz="13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2" name="Shape 122"/>
        <p:cNvGrpSpPr/>
        <p:nvPr/>
      </p:nvGrpSpPr>
      <p:grpSpPr>
        <a:xfrm>
          <a:off x="0" y="0"/>
          <a:ext cx="0" cy="0"/>
          <a:chOff x="0" y="0"/>
          <a:chExt cx="0" cy="0"/>
        </a:xfrm>
      </p:grpSpPr>
      <p:sp>
        <p:nvSpPr>
          <p:cNvPr id="123" name="Shape 123"/>
          <p:cNvSpPr/>
          <p:nvPr>
            <p:ph idx="2" type="sldImg"/>
          </p:nvPr>
        </p:nvSpPr>
        <p:spPr>
          <a:xfrm>
            <a:off x="1431925" y="1169987"/>
            <a:ext cx="4213225" cy="3160711"/>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24" name="Shape 124"/>
          <p:cNvSpPr txBox="1"/>
          <p:nvPr>
            <p:ph idx="1" type="body"/>
          </p:nvPr>
        </p:nvSpPr>
        <p:spPr>
          <a:xfrm>
            <a:off x="707708" y="4505980"/>
            <a:ext cx="5661660" cy="3686710"/>
          </a:xfrm>
          <a:prstGeom prst="rect">
            <a:avLst/>
          </a:prstGeom>
          <a:noFill/>
          <a:ln>
            <a:noFill/>
          </a:ln>
        </p:spPr>
        <p:txBody>
          <a:bodyPr anchorCtr="0" anchor="t" bIns="46950" lIns="93925" rIns="93925" tIns="46950">
            <a:noAutofit/>
          </a:bodyPr>
          <a:lstStyle/>
          <a:p>
            <a:pPr indent="0" lvl="0" marL="0" marR="0" rtl="0" algn="l">
              <a:spcBef>
                <a:spcPts val="0"/>
              </a:spcBef>
              <a:buSzPct val="25000"/>
              <a:buNone/>
            </a:pPr>
            <a:r>
              <a:rPr b="0" baseline="0" i="0" lang="en-US" sz="1200" u="none" cap="none" strike="noStrike">
                <a:solidFill>
                  <a:schemeClr val="dk1"/>
                </a:solidFill>
                <a:latin typeface="Calibri"/>
                <a:ea typeface="Calibri"/>
                <a:cs typeface="Calibri"/>
                <a:sym typeface="Calibri"/>
              </a:rPr>
              <a:t>In 8.71 we now have two switches in the .cfa file that control how dialing is done.</a:t>
            </a:r>
          </a:p>
          <a:p>
            <a:pPr indent="0" lvl="0" marL="0" marR="0" rtl="0" algn="l">
              <a:spcBef>
                <a:spcPts val="0"/>
              </a:spcBef>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0"/>
              </a:spcBef>
              <a:buSzPct val="25000"/>
              <a:buNone/>
            </a:pPr>
            <a:r>
              <a:rPr b="0" baseline="0" i="0" lang="en-US" sz="1200" u="none" cap="none" strike="noStrike">
                <a:solidFill>
                  <a:schemeClr val="dk1"/>
                </a:solidFill>
                <a:latin typeface="Calibri"/>
                <a:ea typeface="Calibri"/>
                <a:cs typeface="Calibri"/>
                <a:sym typeface="Calibri"/>
              </a:rPr>
              <a:t>Predictive:  yes/no</a:t>
            </a:r>
          </a:p>
          <a:p>
            <a:pPr indent="0" lvl="0" marL="0" marR="0" rtl="0" algn="l">
              <a:spcBef>
                <a:spcPts val="0"/>
              </a:spcBef>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0"/>
              </a:spcBef>
              <a:buSzPct val="25000"/>
              <a:buNone/>
            </a:pPr>
            <a:r>
              <a:rPr b="0" baseline="0" i="0" lang="en-US" sz="1200" u="none" cap="none" strike="noStrike">
                <a:solidFill>
                  <a:schemeClr val="dk1"/>
                </a:solidFill>
                <a:latin typeface="Calibri"/>
                <a:ea typeface="Calibri"/>
                <a:cs typeface="Calibri"/>
                <a:sym typeface="Calibri"/>
              </a:rPr>
              <a:t>Controls whether or not the study is run in predictive mode or not (old preview setting flipped).</a:t>
            </a:r>
          </a:p>
          <a:p>
            <a:pPr indent="0" lvl="0" marL="0" marR="0" rtl="0" algn="l">
              <a:spcBef>
                <a:spcPts val="0"/>
              </a:spcBef>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0"/>
              </a:spcBef>
              <a:buSzPct val="25000"/>
              <a:buNone/>
            </a:pPr>
            <a:r>
              <a:rPr b="0" baseline="0" i="0" lang="en-US" sz="1200" u="none" cap="none" strike="noStrike">
                <a:solidFill>
                  <a:schemeClr val="dk1"/>
                </a:solidFill>
                <a:latin typeface="Calibri"/>
                <a:ea typeface="Calibri"/>
                <a:cs typeface="Calibri"/>
                <a:sym typeface="Calibri"/>
              </a:rPr>
              <a:t>Targeted:  Preview/Power</a:t>
            </a:r>
          </a:p>
          <a:p>
            <a:pPr indent="0" lvl="0" marL="0" marR="0" rtl="0" algn="l">
              <a:spcBef>
                <a:spcPts val="0"/>
              </a:spcBef>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0"/>
              </a:spcBef>
              <a:buSzPct val="25000"/>
              <a:buNone/>
            </a:pPr>
            <a:r>
              <a:rPr b="0" baseline="0" i="0" lang="en-US" sz="1200" u="none" cap="none" strike="noStrike">
                <a:solidFill>
                  <a:schemeClr val="dk1"/>
                </a:solidFill>
                <a:latin typeface="Calibri"/>
                <a:ea typeface="Calibri"/>
                <a:cs typeface="Calibri"/>
                <a:sym typeface="Calibri"/>
              </a:rPr>
              <a:t>If a study is setup in Predictive no, you can now for the CfMC dialer determine whether that targetted call is done either in power mode (In progress call is not heard, but call status is returned) or preview mode (call progress is heard, but no call status is returned).</a:t>
            </a:r>
          </a:p>
          <a:p>
            <a:pPr indent="0" lvl="0" marL="0" marR="0" rtl="0" algn="l">
              <a:spcBef>
                <a:spcPts val="0"/>
              </a:spcBef>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0"/>
              </a:spcBef>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0"/>
              </a:spcBef>
              <a:buNone/>
            </a:pPr>
            <a:r>
              <a:t/>
            </a:r>
            <a:endParaRPr b="0" baseline="0" i="0" sz="1200" u="none" cap="none" strike="noStrike">
              <a:solidFill>
                <a:schemeClr val="dk1"/>
              </a:solidFill>
              <a:latin typeface="Calibri"/>
              <a:ea typeface="Calibri"/>
              <a:cs typeface="Calibri"/>
              <a:sym typeface="Calibri"/>
            </a:endParaRPr>
          </a:p>
        </p:txBody>
      </p:sp>
      <p:sp>
        <p:nvSpPr>
          <p:cNvPr id="125" name="Shape 125"/>
          <p:cNvSpPr txBox="1"/>
          <p:nvPr>
            <p:ph idx="12" type="sldNum"/>
          </p:nvPr>
        </p:nvSpPr>
        <p:spPr>
          <a:xfrm>
            <a:off x="4008703" y="8893296"/>
            <a:ext cx="3066733" cy="469778"/>
          </a:xfrm>
          <a:prstGeom prst="rect">
            <a:avLst/>
          </a:prstGeom>
          <a:noFill/>
          <a:ln>
            <a:noFill/>
          </a:ln>
        </p:spPr>
        <p:txBody>
          <a:bodyPr anchorCtr="0" anchor="b" bIns="46950" lIns="93925" rIns="93925" tIns="46950">
            <a:noAutofit/>
          </a:bodyPr>
          <a:lstStyle/>
          <a:p>
            <a:pPr indent="0" lvl="0" marL="0" marR="0" rtl="0" algn="r">
              <a:spcBef>
                <a:spcPts val="0"/>
              </a:spcBef>
              <a:buSzPct val="25000"/>
              <a:buNone/>
            </a:pPr>
            <a:fld id="{00000000-1234-1234-1234-123412341234}" type="slidenum">
              <a:rPr b="0" baseline="0" i="0" lang="en-US" sz="13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0" name="Shape 130"/>
        <p:cNvGrpSpPr/>
        <p:nvPr/>
      </p:nvGrpSpPr>
      <p:grpSpPr>
        <a:xfrm>
          <a:off x="0" y="0"/>
          <a:ext cx="0" cy="0"/>
          <a:chOff x="0" y="0"/>
          <a:chExt cx="0" cy="0"/>
        </a:xfrm>
      </p:grpSpPr>
      <p:sp>
        <p:nvSpPr>
          <p:cNvPr id="131" name="Shape 131"/>
          <p:cNvSpPr txBox="1"/>
          <p:nvPr>
            <p:ph idx="1" type="body"/>
          </p:nvPr>
        </p:nvSpPr>
        <p:spPr>
          <a:xfrm>
            <a:off x="707708" y="4505980"/>
            <a:ext cx="5661660" cy="3686710"/>
          </a:xfrm>
          <a:prstGeom prst="rect">
            <a:avLst/>
          </a:prstGeom>
        </p:spPr>
        <p:txBody>
          <a:bodyPr anchorCtr="0" anchor="t" bIns="91425" lIns="91425" rIns="91425" tIns="91425">
            <a:noAutofit/>
          </a:bodyPr>
          <a:lstStyle/>
          <a:p>
            <a:pPr>
              <a:spcBef>
                <a:spcPts val="0"/>
              </a:spcBef>
              <a:buNone/>
            </a:pPr>
            <a:r>
              <a:t/>
            </a:r>
            <a:endParaRPr/>
          </a:p>
        </p:txBody>
      </p:sp>
      <p:sp>
        <p:nvSpPr>
          <p:cNvPr id="132" name="Shape 132"/>
          <p:cNvSpPr/>
          <p:nvPr>
            <p:ph idx="2" type="sldImg"/>
          </p:nvPr>
        </p:nvSpPr>
        <p:spPr>
          <a:xfrm>
            <a:off x="1431925" y="1169987"/>
            <a:ext cx="4213225" cy="3160711"/>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2.png"/><Relationship Id="rId3" Type="http://schemas.openxmlformats.org/officeDocument/2006/relationships/image" Target="../media/image0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 Id="rId3" Type="http://schemas.openxmlformats.org/officeDocument/2006/relationships/image" Target="../media/image11.gi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gif"/><Relationship Id="rId3" Type="http://schemas.openxmlformats.org/officeDocument/2006/relationships/image" Target="../media/image1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02.png"/><Relationship Id="rId3" Type="http://schemas.openxmlformats.org/officeDocument/2006/relationships/image" Target="../media/image09.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2.png"/><Relationship Id="rId3" Type="http://schemas.openxmlformats.org/officeDocument/2006/relationships/image" Target="../media/image11.gif"/></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gif"/><Relationship Id="rId3" Type="http://schemas.openxmlformats.org/officeDocument/2006/relationships/image" Target="../media/image1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02.png"/><Relationship Id="rId3" Type="http://schemas.openxmlformats.org/officeDocument/2006/relationships/image" Target="../media/image09.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2.png"/><Relationship Id="rId3" Type="http://schemas.openxmlformats.org/officeDocument/2006/relationships/image" Target="../media/image11.gif"/></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1.gif"/><Relationship Id="rId3" Type="http://schemas.openxmlformats.org/officeDocument/2006/relationships/image" Target="../media/image12.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02.png"/><Relationship Id="rId3" Type="http://schemas.openxmlformats.org/officeDocument/2006/relationships/image" Target="../media/image16.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1.gif"/><Relationship Id="rId3" Type="http://schemas.openxmlformats.org/officeDocument/2006/relationships/image" Target="../media/image13.gif"/></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4.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1.gif"/><Relationship Id="rId3" Type="http://schemas.openxmlformats.org/officeDocument/2006/relationships/image" Target="../media/image13.gif"/></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02.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02.png"/><Relationship Id="rId3" Type="http://schemas.openxmlformats.org/officeDocument/2006/relationships/image" Target="../media/image16.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0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02.png"/><Relationship Id="rId3" Type="http://schemas.openxmlformats.org/officeDocument/2006/relationships/image" Target="../media/image09.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7" name="Shape 17"/>
        <p:cNvGrpSpPr/>
        <p:nvPr/>
      </p:nvGrpSpPr>
      <p:grpSpPr>
        <a:xfrm>
          <a:off x="0" y="0"/>
          <a:ext cx="0" cy="0"/>
          <a:chOff x="0" y="0"/>
          <a:chExt cx="0" cy="0"/>
        </a:xfrm>
      </p:grpSpPr>
      <p:pic>
        <p:nvPicPr>
          <p:cNvPr id="18" name="Shape 18"/>
          <p:cNvPicPr preferRelativeResize="0"/>
          <p:nvPr/>
        </p:nvPicPr>
        <p:blipFill rotWithShape="1">
          <a:blip r:embed="rId2">
            <a:alphaModFix/>
          </a:blip>
          <a:srcRect b="0" l="0" r="0" t="0"/>
          <a:stretch/>
        </p:blipFill>
        <p:spPr>
          <a:xfrm>
            <a:off x="0" y="0"/>
            <a:ext cx="9144000" cy="6858000"/>
          </a:xfrm>
          <a:prstGeom prst="rect">
            <a:avLst/>
          </a:prstGeom>
          <a:noFill/>
          <a:ln>
            <a:noFill/>
          </a:ln>
        </p:spPr>
      </p:pic>
      <p:pic>
        <p:nvPicPr>
          <p:cNvPr id="19" name="Shape 19"/>
          <p:cNvPicPr preferRelativeResize="0"/>
          <p:nvPr/>
        </p:nvPicPr>
        <p:blipFill rotWithShape="1">
          <a:blip r:embed="rId3">
            <a:alphaModFix/>
          </a:blip>
          <a:srcRect b="0" l="0" r="0" t="0"/>
          <a:stretch/>
        </p:blipFill>
        <p:spPr>
          <a:xfrm>
            <a:off x="59266" y="2854350"/>
            <a:ext cx="2800162" cy="976314"/>
          </a:xfrm>
          <a:prstGeom prst="rect">
            <a:avLst/>
          </a:prstGeom>
          <a:noFill/>
          <a:ln>
            <a:noFill/>
          </a:ln>
        </p:spPr>
      </p:pic>
      <p:sp>
        <p:nvSpPr>
          <p:cNvPr id="20" name="Shape 20"/>
          <p:cNvSpPr txBox="1"/>
          <p:nvPr>
            <p:ph type="ctrTitle"/>
          </p:nvPr>
        </p:nvSpPr>
        <p:spPr>
          <a:xfrm>
            <a:off x="5146157" y="2328039"/>
            <a:ext cx="3636335" cy="1052623"/>
          </a:xfrm>
          <a:prstGeom prst="rect">
            <a:avLst/>
          </a:prstGeom>
          <a:noFill/>
          <a:ln>
            <a:noFill/>
          </a:ln>
        </p:spPr>
        <p:txBody>
          <a:bodyPr anchorCtr="0" anchor="ctr" bIns="91425" lIns="91425" rIns="91425" tIns="91425"/>
          <a:lstStyle>
            <a:lvl1pPr indent="0" marL="0" marR="0" rtl="0" algn="l">
              <a:spcBef>
                <a:spcPts val="0"/>
              </a:spcBef>
              <a:spcAft>
                <a:spcPts val="0"/>
              </a:spcAft>
              <a:defRPr b="0" baseline="0" i="0" sz="2400" u="none" cap="none" strike="noStrike">
                <a:solidFill>
                  <a:schemeClr val="lt1"/>
                </a:solidFill>
                <a:latin typeface="Arial"/>
                <a:ea typeface="Arial"/>
                <a:cs typeface="Arial"/>
                <a:sym typeface="Arial"/>
              </a:defRPr>
            </a:lvl1pPr>
            <a:lvl2pPr indent="0" marL="0" marR="0" rtl="0" algn="l">
              <a:spcBef>
                <a:spcPts val="0"/>
              </a:spcBef>
              <a:spcAft>
                <a:spcPts val="0"/>
              </a:spcAft>
              <a:defRPr b="0" baseline="0" i="0" sz="2400" u="none" cap="none" strike="noStrike">
                <a:solidFill>
                  <a:srgbClr val="1086BE"/>
                </a:solidFill>
                <a:latin typeface="Arial"/>
                <a:ea typeface="Arial"/>
                <a:cs typeface="Arial"/>
                <a:sym typeface="Arial"/>
              </a:defRPr>
            </a:lvl2pPr>
            <a:lvl3pPr indent="0" marL="0" marR="0" rtl="0" algn="l">
              <a:spcBef>
                <a:spcPts val="0"/>
              </a:spcBef>
              <a:spcAft>
                <a:spcPts val="0"/>
              </a:spcAft>
              <a:defRPr b="0" baseline="0" i="0" sz="2400" u="none" cap="none" strike="noStrike">
                <a:solidFill>
                  <a:srgbClr val="1086BE"/>
                </a:solidFill>
                <a:latin typeface="Arial"/>
                <a:ea typeface="Arial"/>
                <a:cs typeface="Arial"/>
                <a:sym typeface="Arial"/>
              </a:defRPr>
            </a:lvl3pPr>
            <a:lvl4pPr indent="0" marL="0" marR="0" rtl="0" algn="l">
              <a:spcBef>
                <a:spcPts val="0"/>
              </a:spcBef>
              <a:spcAft>
                <a:spcPts val="0"/>
              </a:spcAft>
              <a:defRPr b="0" baseline="0" i="0" sz="2400" u="none" cap="none" strike="noStrike">
                <a:solidFill>
                  <a:srgbClr val="1086BE"/>
                </a:solidFill>
                <a:latin typeface="Arial"/>
                <a:ea typeface="Arial"/>
                <a:cs typeface="Arial"/>
                <a:sym typeface="Arial"/>
              </a:defRPr>
            </a:lvl4pPr>
            <a:lvl5pPr indent="0" marL="0" marR="0" rtl="0" algn="l">
              <a:spcBef>
                <a:spcPts val="0"/>
              </a:spcBef>
              <a:spcAft>
                <a:spcPts val="0"/>
              </a:spcAft>
              <a:defRPr b="0" baseline="0" i="0" sz="2400" u="none" cap="none" strike="noStrike">
                <a:solidFill>
                  <a:srgbClr val="1086BE"/>
                </a:solidFill>
                <a:latin typeface="Arial"/>
                <a:ea typeface="Arial"/>
                <a:cs typeface="Arial"/>
                <a:sym typeface="Arial"/>
              </a:defRPr>
            </a:lvl5pPr>
            <a:lvl6pPr indent="0" marL="342900" marR="0" rtl="0" algn="l">
              <a:spcBef>
                <a:spcPts val="0"/>
              </a:spcBef>
              <a:spcAft>
                <a:spcPts val="0"/>
              </a:spcAft>
              <a:defRPr b="0" baseline="0" i="0" sz="2400" u="none" cap="none" strike="noStrike">
                <a:solidFill>
                  <a:schemeClr val="dk2"/>
                </a:solidFill>
                <a:latin typeface="Arial"/>
                <a:ea typeface="Arial"/>
                <a:cs typeface="Arial"/>
                <a:sym typeface="Arial"/>
              </a:defRPr>
            </a:lvl6pPr>
            <a:lvl7pPr indent="0" marL="685800" marR="0" rtl="0" algn="l">
              <a:spcBef>
                <a:spcPts val="0"/>
              </a:spcBef>
              <a:spcAft>
                <a:spcPts val="0"/>
              </a:spcAft>
              <a:defRPr b="0" baseline="0" i="0" sz="2400" u="none" cap="none" strike="noStrike">
                <a:solidFill>
                  <a:schemeClr val="dk2"/>
                </a:solidFill>
                <a:latin typeface="Arial"/>
                <a:ea typeface="Arial"/>
                <a:cs typeface="Arial"/>
                <a:sym typeface="Arial"/>
              </a:defRPr>
            </a:lvl7pPr>
            <a:lvl8pPr indent="0" marL="1028700" marR="0" rtl="0" algn="l">
              <a:spcBef>
                <a:spcPts val="0"/>
              </a:spcBef>
              <a:spcAft>
                <a:spcPts val="0"/>
              </a:spcAft>
              <a:defRPr b="0" baseline="0" i="0" sz="2400" u="none" cap="none" strike="noStrike">
                <a:solidFill>
                  <a:schemeClr val="dk2"/>
                </a:solidFill>
                <a:latin typeface="Arial"/>
                <a:ea typeface="Arial"/>
                <a:cs typeface="Arial"/>
                <a:sym typeface="Arial"/>
              </a:defRPr>
            </a:lvl8pPr>
            <a:lvl9pPr indent="0" marL="1371600" marR="0" rtl="0" algn="l">
              <a:spcBef>
                <a:spcPts val="0"/>
              </a:spcBef>
              <a:spcAft>
                <a:spcPts val="0"/>
              </a:spcAft>
              <a:defRPr b="0" baseline="0" i="0" sz="2400" u="none" cap="none" strike="noStrike">
                <a:solidFill>
                  <a:schemeClr val="dk2"/>
                </a:solidFill>
                <a:latin typeface="Arial"/>
                <a:ea typeface="Arial"/>
                <a:cs typeface="Arial"/>
                <a:sym typeface="Arial"/>
              </a:defRPr>
            </a:lvl9pPr>
          </a:lstStyle>
          <a:p/>
        </p:txBody>
      </p:sp>
      <p:sp>
        <p:nvSpPr>
          <p:cNvPr id="21" name="Shape 21"/>
          <p:cNvSpPr txBox="1"/>
          <p:nvPr>
            <p:ph idx="1" type="subTitle"/>
          </p:nvPr>
        </p:nvSpPr>
        <p:spPr>
          <a:xfrm>
            <a:off x="5156789" y="3429000"/>
            <a:ext cx="3551274" cy="1026042"/>
          </a:xfrm>
          <a:prstGeom prst="rect">
            <a:avLst/>
          </a:prstGeom>
          <a:noFill/>
          <a:ln>
            <a:noFill/>
          </a:ln>
        </p:spPr>
        <p:txBody>
          <a:bodyPr anchorCtr="0" anchor="ctr" bIns="91425" lIns="91425" rIns="91425" tIns="91425"/>
          <a:lstStyle>
            <a:lvl1pPr indent="0" marL="0" marR="0" rtl="0" algn="ctr">
              <a:spcBef>
                <a:spcPts val="525"/>
              </a:spcBef>
              <a:spcAft>
                <a:spcPts val="0"/>
              </a:spcAft>
              <a:buClr>
                <a:schemeClr val="accent2"/>
              </a:buClr>
              <a:buFont typeface="Arial"/>
              <a:buNone/>
              <a:defRPr b="0" baseline="0" i="0" sz="1200" u="none" cap="none" strike="noStrike">
                <a:solidFill>
                  <a:schemeClr val="lt1"/>
                </a:solidFill>
                <a:latin typeface="Arial"/>
                <a:ea typeface="Arial"/>
                <a:cs typeface="Arial"/>
                <a:sym typeface="Arial"/>
              </a:defRPr>
            </a:lvl1pPr>
            <a:lvl2pPr indent="0" marL="342900" marR="0" rtl="0" algn="ctr">
              <a:spcBef>
                <a:spcPts val="413"/>
              </a:spcBef>
              <a:spcAft>
                <a:spcPts val="0"/>
              </a:spcAft>
              <a:buClr>
                <a:srgbClr val="66CCCC"/>
              </a:buClr>
              <a:buFont typeface="Noto Symbol"/>
              <a:buNone/>
              <a:defRPr b="0" baseline="0" i="0" sz="1800" u="none" cap="none" strike="noStrike">
                <a:solidFill>
                  <a:srgbClr val="888888"/>
                </a:solidFill>
                <a:latin typeface="Arial"/>
                <a:ea typeface="Arial"/>
                <a:cs typeface="Arial"/>
                <a:sym typeface="Arial"/>
              </a:defRPr>
            </a:lvl2pPr>
            <a:lvl3pPr indent="0" marL="685800" marR="0" rtl="0" algn="ctr">
              <a:spcBef>
                <a:spcPts val="375"/>
              </a:spcBef>
              <a:spcAft>
                <a:spcPts val="0"/>
              </a:spcAft>
              <a:buClr>
                <a:srgbClr val="0099CC"/>
              </a:buClr>
              <a:buFont typeface="Noto Symbol"/>
              <a:buNone/>
              <a:defRPr b="0" baseline="0" i="0" sz="1050" u="none" cap="none" strike="noStrike">
                <a:solidFill>
                  <a:srgbClr val="888888"/>
                </a:solidFill>
                <a:latin typeface="Arial"/>
                <a:ea typeface="Arial"/>
                <a:cs typeface="Arial"/>
                <a:sym typeface="Arial"/>
              </a:defRPr>
            </a:lvl3pPr>
            <a:lvl4pPr indent="0" marL="1028700" marR="0" rtl="0" algn="ctr">
              <a:spcBef>
                <a:spcPts val="300"/>
              </a:spcBef>
              <a:spcAft>
                <a:spcPts val="0"/>
              </a:spcAft>
              <a:buClr>
                <a:srgbClr val="046CB6"/>
              </a:buClr>
              <a:buFont typeface="Noto Symbol"/>
              <a:buNone/>
              <a:defRPr b="0" baseline="0" i="0" sz="825" u="none" cap="none" strike="noStrike">
                <a:solidFill>
                  <a:srgbClr val="888888"/>
                </a:solidFill>
                <a:latin typeface="Arial"/>
                <a:ea typeface="Arial"/>
                <a:cs typeface="Arial"/>
                <a:sym typeface="Arial"/>
              </a:defRPr>
            </a:lvl4pPr>
            <a:lvl5pPr indent="0" marL="1371600" marR="0" rtl="0" algn="ctr">
              <a:spcBef>
                <a:spcPts val="300"/>
              </a:spcBef>
              <a:spcAft>
                <a:spcPts val="0"/>
              </a:spcAft>
              <a:buClr>
                <a:srgbClr val="414141"/>
              </a:buClr>
              <a:buFont typeface="Noto Symbol"/>
              <a:buNone/>
              <a:defRPr b="0" baseline="0" i="0" sz="750" u="none" cap="none" strike="noStrike">
                <a:solidFill>
                  <a:srgbClr val="888888"/>
                </a:solidFill>
                <a:latin typeface="Arial"/>
                <a:ea typeface="Arial"/>
                <a:cs typeface="Arial"/>
                <a:sym typeface="Arial"/>
              </a:defRPr>
            </a:lvl5pPr>
            <a:lvl6pPr indent="0" marL="1714500" marR="0" rtl="0" algn="ctr">
              <a:spcBef>
                <a:spcPts val="270"/>
              </a:spcBef>
              <a:buClr>
                <a:schemeClr val="accent1"/>
              </a:buClr>
              <a:buFont typeface="Noto Symbol"/>
              <a:buNone/>
              <a:defRPr b="0" baseline="0" i="0" sz="1350" u="none" cap="none" strike="noStrike">
                <a:solidFill>
                  <a:srgbClr val="888888"/>
                </a:solidFill>
                <a:latin typeface="Arial"/>
                <a:ea typeface="Arial"/>
                <a:cs typeface="Arial"/>
                <a:sym typeface="Arial"/>
              </a:defRPr>
            </a:lvl6pPr>
            <a:lvl7pPr indent="0" marL="2057400" marR="0" rtl="0" algn="ctr">
              <a:spcBef>
                <a:spcPts val="270"/>
              </a:spcBef>
              <a:buClr>
                <a:schemeClr val="accent2"/>
              </a:buClr>
              <a:buFont typeface="Noto Symbol"/>
              <a:buNone/>
              <a:defRPr b="0" baseline="0" i="0" sz="1350" u="none" cap="none" strike="noStrike">
                <a:solidFill>
                  <a:srgbClr val="888888"/>
                </a:solidFill>
                <a:latin typeface="Arial"/>
                <a:ea typeface="Arial"/>
                <a:cs typeface="Arial"/>
                <a:sym typeface="Arial"/>
              </a:defRPr>
            </a:lvl7pPr>
            <a:lvl8pPr indent="0" marL="2400300" marR="0" rtl="0" algn="ctr">
              <a:spcBef>
                <a:spcPts val="270"/>
              </a:spcBef>
              <a:buClr>
                <a:schemeClr val="accent3"/>
              </a:buClr>
              <a:buFont typeface="Noto Symbol"/>
              <a:buNone/>
              <a:defRPr b="0" baseline="0" i="0" sz="1350" u="none" cap="none" strike="noStrike">
                <a:solidFill>
                  <a:srgbClr val="888888"/>
                </a:solidFill>
                <a:latin typeface="Arial"/>
                <a:ea typeface="Arial"/>
                <a:cs typeface="Arial"/>
                <a:sym typeface="Arial"/>
              </a:defRPr>
            </a:lvl8pPr>
            <a:lvl9pPr indent="0" marL="2743200" marR="0" rtl="0" algn="ctr">
              <a:spcBef>
                <a:spcPts val="270"/>
              </a:spcBef>
              <a:buClr>
                <a:schemeClr val="accent4"/>
              </a:buClr>
              <a:buFont typeface="Noto Symbol"/>
              <a:buNone/>
              <a:defRPr b="0" baseline="0" i="0" sz="1350" u="none" cap="none" strike="noStrike">
                <a:solidFill>
                  <a:srgbClr val="888888"/>
                </a:solidFill>
                <a:latin typeface="Arial"/>
                <a:ea typeface="Arial"/>
                <a:cs typeface="Arial"/>
                <a:sym typeface="Arial"/>
              </a:defRPr>
            </a:lvl9pPr>
          </a:lstStyle>
          <a:p/>
        </p:txBody>
      </p:sp>
      <p:sp>
        <p:nvSpPr>
          <p:cNvPr id="22" name="Shape 22"/>
          <p:cNvSpPr txBox="1"/>
          <p:nvPr>
            <p:ph idx="10" type="dt"/>
          </p:nvPr>
        </p:nvSpPr>
        <p:spPr>
          <a:xfrm>
            <a:off x="7623175" y="6391276"/>
            <a:ext cx="835025" cy="365125"/>
          </a:xfrm>
          <a:prstGeom prst="rect">
            <a:avLst/>
          </a:prstGeom>
          <a:noFill/>
          <a:ln>
            <a:noFill/>
          </a:ln>
        </p:spPr>
        <p:txBody>
          <a:bodyPr anchorCtr="0" anchor="ctr" bIns="91425" lIns="91425" rIns="91425" tIns="91425"/>
          <a:lstStyle>
            <a:lvl1pPr indent="0" marL="0" marR="0" rtl="0" algn="r">
              <a:spcBef>
                <a:spcPts val="0"/>
              </a:spcBef>
              <a:spcAft>
                <a:spcPts val="0"/>
              </a:spcAft>
              <a:defRPr b="0" baseline="0" i="0" sz="675" u="none" cap="none" strike="noStrike">
                <a:solidFill>
                  <a:srgbClr val="FFFFFF"/>
                </a:solidFill>
                <a:latin typeface="Arial"/>
                <a:ea typeface="Arial"/>
                <a:cs typeface="Arial"/>
                <a:sym typeface="Arial"/>
              </a:defRPr>
            </a:lvl1pPr>
            <a:lvl2pPr indent="0" marL="342900" marR="0" rtl="0" algn="l">
              <a:spcBef>
                <a:spcPts val="0"/>
              </a:spcBef>
              <a:defRPr b="0" baseline="0" i="0" sz="1800" u="none" cap="none" strike="noStrike">
                <a:solidFill>
                  <a:schemeClr val="dk1"/>
                </a:solidFill>
                <a:latin typeface="Arial"/>
                <a:ea typeface="Arial"/>
                <a:cs typeface="Arial"/>
                <a:sym typeface="Arial"/>
              </a:defRPr>
            </a:lvl2pPr>
            <a:lvl3pPr indent="0" marL="685800" marR="0" rtl="0" algn="l">
              <a:spcBef>
                <a:spcPts val="0"/>
              </a:spcBef>
              <a:defRPr b="0" baseline="0" i="0" sz="1800" u="none" cap="none" strike="noStrike">
                <a:solidFill>
                  <a:schemeClr val="dk1"/>
                </a:solidFill>
                <a:latin typeface="Arial"/>
                <a:ea typeface="Arial"/>
                <a:cs typeface="Arial"/>
                <a:sym typeface="Arial"/>
              </a:defRPr>
            </a:lvl3pPr>
            <a:lvl4pPr indent="0" marL="1028700" marR="0" rtl="0" algn="l">
              <a:spcBef>
                <a:spcPts val="0"/>
              </a:spcBef>
              <a:defRPr b="0" baseline="0" i="0" sz="1800" u="none" cap="none" strike="noStrike">
                <a:solidFill>
                  <a:schemeClr val="dk1"/>
                </a:solidFill>
                <a:latin typeface="Arial"/>
                <a:ea typeface="Arial"/>
                <a:cs typeface="Arial"/>
                <a:sym typeface="Arial"/>
              </a:defRPr>
            </a:lvl4pPr>
            <a:lvl5pPr indent="0" marL="1371600" marR="0" rtl="0" algn="l">
              <a:spcBef>
                <a:spcPts val="0"/>
              </a:spcBef>
              <a:defRPr b="0" baseline="0" i="0" sz="1800" u="none" cap="none" strike="noStrike">
                <a:solidFill>
                  <a:schemeClr val="dk1"/>
                </a:solidFill>
                <a:latin typeface="Arial"/>
                <a:ea typeface="Arial"/>
                <a:cs typeface="Arial"/>
                <a:sym typeface="Arial"/>
              </a:defRPr>
            </a:lvl5pPr>
            <a:lvl6pPr indent="0" marL="1714500" marR="0" rtl="0" algn="l">
              <a:spcBef>
                <a:spcPts val="0"/>
              </a:spcBef>
              <a:defRPr b="0" baseline="0" i="0" sz="1800" u="none" cap="none" strike="noStrike">
                <a:solidFill>
                  <a:schemeClr val="dk1"/>
                </a:solidFill>
                <a:latin typeface="Arial"/>
                <a:ea typeface="Arial"/>
                <a:cs typeface="Arial"/>
                <a:sym typeface="Arial"/>
              </a:defRPr>
            </a:lvl6pPr>
            <a:lvl7pPr indent="0" marL="2057400" marR="0" rtl="0" algn="l">
              <a:spcBef>
                <a:spcPts val="0"/>
              </a:spcBef>
              <a:defRPr b="0" baseline="0" i="0" sz="1800" u="none" cap="none" strike="noStrike">
                <a:solidFill>
                  <a:schemeClr val="dk1"/>
                </a:solidFill>
                <a:latin typeface="Arial"/>
                <a:ea typeface="Arial"/>
                <a:cs typeface="Arial"/>
                <a:sym typeface="Arial"/>
              </a:defRPr>
            </a:lvl7pPr>
            <a:lvl8pPr indent="0" marL="2400300" marR="0" rtl="0" algn="l">
              <a:spcBef>
                <a:spcPts val="0"/>
              </a:spcBef>
              <a:defRPr b="0" baseline="0" i="0" sz="1800" u="none" cap="none" strike="noStrike">
                <a:solidFill>
                  <a:schemeClr val="dk1"/>
                </a:solidFill>
                <a:latin typeface="Arial"/>
                <a:ea typeface="Arial"/>
                <a:cs typeface="Arial"/>
                <a:sym typeface="Arial"/>
              </a:defRPr>
            </a:lvl8pPr>
            <a:lvl9pPr indent="0" marL="2743200" marR="0" rtl="0" algn="l">
              <a:spcBef>
                <a:spcPts val="0"/>
              </a:spcBef>
              <a:defRPr b="0" baseline="0" i="0" sz="1800" u="none" cap="none" strike="noStrike">
                <a:solidFill>
                  <a:schemeClr val="dk1"/>
                </a:solidFill>
                <a:latin typeface="Arial"/>
                <a:ea typeface="Arial"/>
                <a:cs typeface="Arial"/>
                <a:sym typeface="Arial"/>
              </a:defRPr>
            </a:lvl9pPr>
          </a:lstStyle>
          <a:p/>
        </p:txBody>
      </p:sp>
      <p:sp>
        <p:nvSpPr>
          <p:cNvPr id="23" name="Shape 23"/>
          <p:cNvSpPr txBox="1"/>
          <p:nvPr>
            <p:ph idx="11" type="ftr"/>
          </p:nvPr>
        </p:nvSpPr>
        <p:spPr>
          <a:xfrm>
            <a:off x="157164" y="6413501"/>
            <a:ext cx="5159374" cy="365125"/>
          </a:xfrm>
          <a:prstGeom prst="rect">
            <a:avLst/>
          </a:prstGeom>
          <a:noFill/>
          <a:ln>
            <a:noFill/>
          </a:ln>
        </p:spPr>
        <p:txBody>
          <a:bodyPr anchorCtr="0" anchor="ctr" bIns="91425" lIns="91425" rIns="91425" tIns="91425"/>
          <a:lstStyle>
            <a:lvl1pPr indent="0" marL="0" marR="0" rtl="0" algn="l">
              <a:spcBef>
                <a:spcPts val="0"/>
              </a:spcBef>
              <a:spcAft>
                <a:spcPts val="0"/>
              </a:spcAft>
              <a:defRPr b="0" baseline="0" i="0" sz="600" u="none" cap="none" strike="noStrike">
                <a:solidFill>
                  <a:srgbClr val="FFFFFF"/>
                </a:solidFill>
                <a:latin typeface="Arial"/>
                <a:ea typeface="Arial"/>
                <a:cs typeface="Arial"/>
                <a:sym typeface="Arial"/>
              </a:defRPr>
            </a:lvl1pPr>
            <a:lvl2pPr indent="0" marL="342900" marR="0" rtl="0" algn="l">
              <a:spcBef>
                <a:spcPts val="0"/>
              </a:spcBef>
              <a:defRPr b="0" baseline="0" i="0" sz="1800" u="none" cap="none" strike="noStrike">
                <a:solidFill>
                  <a:schemeClr val="dk1"/>
                </a:solidFill>
                <a:latin typeface="Arial"/>
                <a:ea typeface="Arial"/>
                <a:cs typeface="Arial"/>
                <a:sym typeface="Arial"/>
              </a:defRPr>
            </a:lvl2pPr>
            <a:lvl3pPr indent="0" marL="685800" marR="0" rtl="0" algn="l">
              <a:spcBef>
                <a:spcPts val="0"/>
              </a:spcBef>
              <a:defRPr b="0" baseline="0" i="0" sz="1800" u="none" cap="none" strike="noStrike">
                <a:solidFill>
                  <a:schemeClr val="dk1"/>
                </a:solidFill>
                <a:latin typeface="Arial"/>
                <a:ea typeface="Arial"/>
                <a:cs typeface="Arial"/>
                <a:sym typeface="Arial"/>
              </a:defRPr>
            </a:lvl3pPr>
            <a:lvl4pPr indent="0" marL="1028700" marR="0" rtl="0" algn="l">
              <a:spcBef>
                <a:spcPts val="0"/>
              </a:spcBef>
              <a:defRPr b="0" baseline="0" i="0" sz="1800" u="none" cap="none" strike="noStrike">
                <a:solidFill>
                  <a:schemeClr val="dk1"/>
                </a:solidFill>
                <a:latin typeface="Arial"/>
                <a:ea typeface="Arial"/>
                <a:cs typeface="Arial"/>
                <a:sym typeface="Arial"/>
              </a:defRPr>
            </a:lvl4pPr>
            <a:lvl5pPr indent="0" marL="1371600" marR="0" rtl="0" algn="l">
              <a:spcBef>
                <a:spcPts val="0"/>
              </a:spcBef>
              <a:defRPr b="0" baseline="0" i="0" sz="1800" u="none" cap="none" strike="noStrike">
                <a:solidFill>
                  <a:schemeClr val="dk1"/>
                </a:solidFill>
                <a:latin typeface="Arial"/>
                <a:ea typeface="Arial"/>
                <a:cs typeface="Arial"/>
                <a:sym typeface="Arial"/>
              </a:defRPr>
            </a:lvl5pPr>
            <a:lvl6pPr indent="0" marL="1714500" marR="0" rtl="0" algn="l">
              <a:spcBef>
                <a:spcPts val="0"/>
              </a:spcBef>
              <a:defRPr b="0" baseline="0" i="0" sz="1800" u="none" cap="none" strike="noStrike">
                <a:solidFill>
                  <a:schemeClr val="dk1"/>
                </a:solidFill>
                <a:latin typeface="Arial"/>
                <a:ea typeface="Arial"/>
                <a:cs typeface="Arial"/>
                <a:sym typeface="Arial"/>
              </a:defRPr>
            </a:lvl6pPr>
            <a:lvl7pPr indent="0" marL="2057400" marR="0" rtl="0" algn="l">
              <a:spcBef>
                <a:spcPts val="0"/>
              </a:spcBef>
              <a:defRPr b="0" baseline="0" i="0" sz="1800" u="none" cap="none" strike="noStrike">
                <a:solidFill>
                  <a:schemeClr val="dk1"/>
                </a:solidFill>
                <a:latin typeface="Arial"/>
                <a:ea typeface="Arial"/>
                <a:cs typeface="Arial"/>
                <a:sym typeface="Arial"/>
              </a:defRPr>
            </a:lvl7pPr>
            <a:lvl8pPr indent="0" marL="2400300" marR="0" rtl="0" algn="l">
              <a:spcBef>
                <a:spcPts val="0"/>
              </a:spcBef>
              <a:defRPr b="0" baseline="0" i="0" sz="1800" u="none" cap="none" strike="noStrike">
                <a:solidFill>
                  <a:schemeClr val="dk1"/>
                </a:solidFill>
                <a:latin typeface="Arial"/>
                <a:ea typeface="Arial"/>
                <a:cs typeface="Arial"/>
                <a:sym typeface="Arial"/>
              </a:defRPr>
            </a:lvl8pPr>
            <a:lvl9pPr indent="0" marL="2743200" marR="0" rtl="0" algn="l">
              <a:spcBef>
                <a:spcPts val="0"/>
              </a:spcBef>
              <a:defRPr b="0" baseline="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ustom Layout">
    <p:spTree>
      <p:nvGrpSpPr>
        <p:cNvPr id="338" name="Shape 338"/>
        <p:cNvGrpSpPr/>
        <p:nvPr/>
      </p:nvGrpSpPr>
      <p:grpSpPr>
        <a:xfrm>
          <a:off x="0" y="0"/>
          <a:ext cx="0" cy="0"/>
          <a:chOff x="0" y="0"/>
          <a:chExt cx="0" cy="0"/>
        </a:xfrm>
      </p:grpSpPr>
      <p:sp>
        <p:nvSpPr>
          <p:cNvPr id="339" name="Shape 339"/>
          <p:cNvSpPr txBox="1"/>
          <p:nvPr>
            <p:ph type="title"/>
          </p:nvPr>
        </p:nvSpPr>
        <p:spPr>
          <a:xfrm>
            <a:off x="528004" y="114522"/>
            <a:ext cx="8153399" cy="761666"/>
          </a:xfrm>
          <a:prstGeom prst="rect">
            <a:avLst/>
          </a:prstGeom>
          <a:noFill/>
          <a:ln>
            <a:noFill/>
          </a:ln>
        </p:spPr>
        <p:txBody>
          <a:bodyPr anchorCtr="0" anchor="ctr" bIns="91425" lIns="91425" rIns="91425" tIns="91425"/>
          <a:lstStyle>
            <a:lvl1pPr rtl="0" algn="l">
              <a:spcBef>
                <a:spcPts val="0"/>
              </a:spcBef>
              <a:spcAft>
                <a:spcPts val="0"/>
              </a:spcAft>
              <a:defRPr sz="2400">
                <a:solidFill>
                  <a:srgbClr val="1086BE"/>
                </a:solidFill>
                <a:latin typeface="Arial"/>
                <a:ea typeface="Arial"/>
                <a:cs typeface="Arial"/>
                <a:sym typeface="Arial"/>
              </a:defRPr>
            </a:lvl1pPr>
            <a:lvl2pPr rtl="0" algn="l">
              <a:spcBef>
                <a:spcPts val="0"/>
              </a:spcBef>
              <a:spcAft>
                <a:spcPts val="0"/>
              </a:spcAft>
              <a:defRPr sz="2400">
                <a:solidFill>
                  <a:schemeClr val="dk2"/>
                </a:solidFill>
              </a:defRPr>
            </a:lvl2pPr>
            <a:lvl3pPr rtl="0" algn="l">
              <a:spcBef>
                <a:spcPts val="0"/>
              </a:spcBef>
              <a:spcAft>
                <a:spcPts val="0"/>
              </a:spcAft>
              <a:defRPr sz="2400">
                <a:solidFill>
                  <a:schemeClr val="dk2"/>
                </a:solidFill>
              </a:defRPr>
            </a:lvl3pPr>
            <a:lvl4pPr rtl="0" algn="l">
              <a:spcBef>
                <a:spcPts val="0"/>
              </a:spcBef>
              <a:spcAft>
                <a:spcPts val="0"/>
              </a:spcAft>
              <a:defRPr sz="2400">
                <a:solidFill>
                  <a:schemeClr val="dk2"/>
                </a:solidFill>
              </a:defRPr>
            </a:lvl4pPr>
            <a:lvl5pPr rtl="0" algn="l">
              <a:spcBef>
                <a:spcPts val="0"/>
              </a:spcBef>
              <a:spcAft>
                <a:spcPts val="0"/>
              </a:spcAft>
              <a:defRPr sz="2400">
                <a:solidFill>
                  <a:schemeClr val="dk2"/>
                </a:solidFill>
              </a:defRPr>
            </a:lvl5pPr>
            <a:lvl6pPr marL="342900" rtl="0" algn="l">
              <a:spcBef>
                <a:spcPts val="0"/>
              </a:spcBef>
              <a:spcAft>
                <a:spcPts val="0"/>
              </a:spcAft>
              <a:defRPr sz="2400">
                <a:solidFill>
                  <a:schemeClr val="dk2"/>
                </a:solidFill>
              </a:defRPr>
            </a:lvl6pPr>
            <a:lvl7pPr marL="685800" rtl="0" algn="l">
              <a:spcBef>
                <a:spcPts val="0"/>
              </a:spcBef>
              <a:spcAft>
                <a:spcPts val="0"/>
              </a:spcAft>
              <a:defRPr sz="2400">
                <a:solidFill>
                  <a:schemeClr val="dk2"/>
                </a:solidFill>
              </a:defRPr>
            </a:lvl7pPr>
            <a:lvl8pPr marL="1028700" rtl="0" algn="l">
              <a:spcBef>
                <a:spcPts val="0"/>
              </a:spcBef>
              <a:spcAft>
                <a:spcPts val="0"/>
              </a:spcAft>
              <a:defRPr sz="2400">
                <a:solidFill>
                  <a:schemeClr val="dk2"/>
                </a:solidFill>
              </a:defRPr>
            </a:lvl8pPr>
            <a:lvl9pPr marL="1371600" rtl="0" algn="l">
              <a:spcBef>
                <a:spcPts val="0"/>
              </a:spcBef>
              <a:spcAft>
                <a:spcPts val="0"/>
              </a:spcAft>
              <a:defRPr sz="2400">
                <a:solidFill>
                  <a:schemeClr val="dk2"/>
                </a:solidFill>
              </a:defRPr>
            </a:lvl9pPr>
          </a:lstStyle>
          <a:p/>
        </p:txBody>
      </p:sp>
      <p:sp>
        <p:nvSpPr>
          <p:cNvPr id="340" name="Shape 340"/>
          <p:cNvSpPr txBox="1"/>
          <p:nvPr>
            <p:ph idx="10" type="dt"/>
          </p:nvPr>
        </p:nvSpPr>
        <p:spPr>
          <a:xfrm>
            <a:off x="233915" y="6577240"/>
            <a:ext cx="1212111" cy="280761"/>
          </a:xfrm>
          <a:prstGeom prst="rect">
            <a:avLst/>
          </a:prstGeom>
          <a:noFill/>
          <a:ln>
            <a:noFill/>
          </a:ln>
        </p:spPr>
        <p:txBody>
          <a:bodyPr anchorCtr="0" anchor="ctr" bIns="91425" lIns="91425" rIns="91425" tIns="91425"/>
          <a:lstStyle>
            <a:lvl1pPr indent="0" marL="0" marR="0" rtl="0" algn="l">
              <a:spcBef>
                <a:spcPts val="0"/>
              </a:spcBef>
              <a:spcAft>
                <a:spcPts val="0"/>
              </a:spcAft>
              <a:defRPr b="0" baseline="0" i="0" sz="600" u="none" cap="none" strike="noStrike">
                <a:solidFill>
                  <a:srgbClr val="7F7F7F"/>
                </a:solidFill>
                <a:latin typeface="Arial"/>
                <a:ea typeface="Arial"/>
                <a:cs typeface="Arial"/>
                <a:sym typeface="Arial"/>
              </a:defRPr>
            </a:lvl1pPr>
            <a:lvl2pPr indent="0" marL="342900" marR="0" rtl="0" algn="l">
              <a:spcBef>
                <a:spcPts val="0"/>
              </a:spcBef>
              <a:defRPr b="0" baseline="0" i="0" sz="1800" u="none" cap="none" strike="noStrike">
                <a:solidFill>
                  <a:schemeClr val="dk1"/>
                </a:solidFill>
                <a:latin typeface="Arial"/>
                <a:ea typeface="Arial"/>
                <a:cs typeface="Arial"/>
                <a:sym typeface="Arial"/>
              </a:defRPr>
            </a:lvl2pPr>
            <a:lvl3pPr indent="0" marL="685800" marR="0" rtl="0" algn="l">
              <a:spcBef>
                <a:spcPts val="0"/>
              </a:spcBef>
              <a:defRPr b="0" baseline="0" i="0" sz="1800" u="none" cap="none" strike="noStrike">
                <a:solidFill>
                  <a:schemeClr val="dk1"/>
                </a:solidFill>
                <a:latin typeface="Arial"/>
                <a:ea typeface="Arial"/>
                <a:cs typeface="Arial"/>
                <a:sym typeface="Arial"/>
              </a:defRPr>
            </a:lvl3pPr>
            <a:lvl4pPr indent="0" marL="1028700" marR="0" rtl="0" algn="l">
              <a:spcBef>
                <a:spcPts val="0"/>
              </a:spcBef>
              <a:defRPr b="0" baseline="0" i="0" sz="1800" u="none" cap="none" strike="noStrike">
                <a:solidFill>
                  <a:schemeClr val="dk1"/>
                </a:solidFill>
                <a:latin typeface="Arial"/>
                <a:ea typeface="Arial"/>
                <a:cs typeface="Arial"/>
                <a:sym typeface="Arial"/>
              </a:defRPr>
            </a:lvl4pPr>
            <a:lvl5pPr indent="0" marL="1371600" marR="0" rtl="0" algn="l">
              <a:spcBef>
                <a:spcPts val="0"/>
              </a:spcBef>
              <a:defRPr b="0" baseline="0" i="0" sz="1800" u="none" cap="none" strike="noStrike">
                <a:solidFill>
                  <a:schemeClr val="dk1"/>
                </a:solidFill>
                <a:latin typeface="Arial"/>
                <a:ea typeface="Arial"/>
                <a:cs typeface="Arial"/>
                <a:sym typeface="Arial"/>
              </a:defRPr>
            </a:lvl5pPr>
            <a:lvl6pPr indent="0" marL="1714500" marR="0" rtl="0" algn="l">
              <a:spcBef>
                <a:spcPts val="0"/>
              </a:spcBef>
              <a:defRPr b="0" baseline="0" i="0" sz="1800" u="none" cap="none" strike="noStrike">
                <a:solidFill>
                  <a:schemeClr val="dk1"/>
                </a:solidFill>
                <a:latin typeface="Arial"/>
                <a:ea typeface="Arial"/>
                <a:cs typeface="Arial"/>
                <a:sym typeface="Arial"/>
              </a:defRPr>
            </a:lvl6pPr>
            <a:lvl7pPr indent="0" marL="2057400" marR="0" rtl="0" algn="l">
              <a:spcBef>
                <a:spcPts val="0"/>
              </a:spcBef>
              <a:defRPr b="0" baseline="0" i="0" sz="1800" u="none" cap="none" strike="noStrike">
                <a:solidFill>
                  <a:schemeClr val="dk1"/>
                </a:solidFill>
                <a:latin typeface="Arial"/>
                <a:ea typeface="Arial"/>
                <a:cs typeface="Arial"/>
                <a:sym typeface="Arial"/>
              </a:defRPr>
            </a:lvl7pPr>
            <a:lvl8pPr indent="0" marL="2400300" marR="0" rtl="0" algn="l">
              <a:spcBef>
                <a:spcPts val="0"/>
              </a:spcBef>
              <a:defRPr b="0" baseline="0" i="0" sz="1800" u="none" cap="none" strike="noStrike">
                <a:solidFill>
                  <a:schemeClr val="dk1"/>
                </a:solidFill>
                <a:latin typeface="Arial"/>
                <a:ea typeface="Arial"/>
                <a:cs typeface="Arial"/>
                <a:sym typeface="Arial"/>
              </a:defRPr>
            </a:lvl8pPr>
            <a:lvl9pPr indent="0" marL="2743200" marR="0" rtl="0" algn="l">
              <a:spcBef>
                <a:spcPts val="0"/>
              </a:spcBef>
              <a:defRPr b="0" baseline="0" i="0" sz="1800" u="none" cap="none" strike="noStrike">
                <a:solidFill>
                  <a:schemeClr val="dk1"/>
                </a:solidFill>
                <a:latin typeface="Arial"/>
                <a:ea typeface="Arial"/>
                <a:cs typeface="Arial"/>
                <a:sym typeface="Arial"/>
              </a:defRPr>
            </a:lvl9pPr>
          </a:lstStyle>
          <a:p/>
        </p:txBody>
      </p:sp>
      <p:sp>
        <p:nvSpPr>
          <p:cNvPr id="341" name="Shape 341"/>
          <p:cNvSpPr txBox="1"/>
          <p:nvPr>
            <p:ph idx="11" type="ftr"/>
          </p:nvPr>
        </p:nvSpPr>
        <p:spPr>
          <a:xfrm>
            <a:off x="1706969" y="6577240"/>
            <a:ext cx="5421313" cy="238124"/>
          </a:xfrm>
          <a:prstGeom prst="rect">
            <a:avLst/>
          </a:prstGeom>
          <a:noFill/>
          <a:ln>
            <a:noFill/>
          </a:ln>
        </p:spPr>
        <p:txBody>
          <a:bodyPr anchorCtr="0" anchor="ctr" bIns="91425" lIns="91425" rIns="91425" tIns="91425"/>
          <a:lstStyle>
            <a:lvl1pPr indent="0" marL="0" marR="0" rtl="0" algn="r">
              <a:spcBef>
                <a:spcPts val="0"/>
              </a:spcBef>
              <a:spcAft>
                <a:spcPts val="0"/>
              </a:spcAft>
              <a:defRPr b="0" baseline="0" i="0" sz="600" u="none" cap="none" strike="noStrike">
                <a:solidFill>
                  <a:srgbClr val="7F7F7F"/>
                </a:solidFill>
                <a:latin typeface="Arial"/>
                <a:ea typeface="Arial"/>
                <a:cs typeface="Arial"/>
                <a:sym typeface="Arial"/>
              </a:defRPr>
            </a:lvl1pPr>
            <a:lvl2pPr indent="0" marL="342900" marR="0" rtl="0" algn="l">
              <a:spcBef>
                <a:spcPts val="0"/>
              </a:spcBef>
              <a:defRPr b="0" baseline="0" i="0" sz="1800" u="none" cap="none" strike="noStrike">
                <a:solidFill>
                  <a:schemeClr val="dk1"/>
                </a:solidFill>
                <a:latin typeface="Arial"/>
                <a:ea typeface="Arial"/>
                <a:cs typeface="Arial"/>
                <a:sym typeface="Arial"/>
              </a:defRPr>
            </a:lvl2pPr>
            <a:lvl3pPr indent="0" marL="685800" marR="0" rtl="0" algn="l">
              <a:spcBef>
                <a:spcPts val="0"/>
              </a:spcBef>
              <a:defRPr b="0" baseline="0" i="0" sz="1800" u="none" cap="none" strike="noStrike">
                <a:solidFill>
                  <a:schemeClr val="dk1"/>
                </a:solidFill>
                <a:latin typeface="Arial"/>
                <a:ea typeface="Arial"/>
                <a:cs typeface="Arial"/>
                <a:sym typeface="Arial"/>
              </a:defRPr>
            </a:lvl3pPr>
            <a:lvl4pPr indent="0" marL="1028700" marR="0" rtl="0" algn="l">
              <a:spcBef>
                <a:spcPts val="0"/>
              </a:spcBef>
              <a:defRPr b="0" baseline="0" i="0" sz="1800" u="none" cap="none" strike="noStrike">
                <a:solidFill>
                  <a:schemeClr val="dk1"/>
                </a:solidFill>
                <a:latin typeface="Arial"/>
                <a:ea typeface="Arial"/>
                <a:cs typeface="Arial"/>
                <a:sym typeface="Arial"/>
              </a:defRPr>
            </a:lvl4pPr>
            <a:lvl5pPr indent="0" marL="1371600" marR="0" rtl="0" algn="l">
              <a:spcBef>
                <a:spcPts val="0"/>
              </a:spcBef>
              <a:defRPr b="0" baseline="0" i="0" sz="1800" u="none" cap="none" strike="noStrike">
                <a:solidFill>
                  <a:schemeClr val="dk1"/>
                </a:solidFill>
                <a:latin typeface="Arial"/>
                <a:ea typeface="Arial"/>
                <a:cs typeface="Arial"/>
                <a:sym typeface="Arial"/>
              </a:defRPr>
            </a:lvl5pPr>
            <a:lvl6pPr indent="0" marL="1714500" marR="0" rtl="0" algn="l">
              <a:spcBef>
                <a:spcPts val="0"/>
              </a:spcBef>
              <a:defRPr b="0" baseline="0" i="0" sz="1800" u="none" cap="none" strike="noStrike">
                <a:solidFill>
                  <a:schemeClr val="dk1"/>
                </a:solidFill>
                <a:latin typeface="Arial"/>
                <a:ea typeface="Arial"/>
                <a:cs typeface="Arial"/>
                <a:sym typeface="Arial"/>
              </a:defRPr>
            </a:lvl6pPr>
            <a:lvl7pPr indent="0" marL="2057400" marR="0" rtl="0" algn="l">
              <a:spcBef>
                <a:spcPts val="0"/>
              </a:spcBef>
              <a:defRPr b="0" baseline="0" i="0" sz="1800" u="none" cap="none" strike="noStrike">
                <a:solidFill>
                  <a:schemeClr val="dk1"/>
                </a:solidFill>
                <a:latin typeface="Arial"/>
                <a:ea typeface="Arial"/>
                <a:cs typeface="Arial"/>
                <a:sym typeface="Arial"/>
              </a:defRPr>
            </a:lvl7pPr>
            <a:lvl8pPr indent="0" marL="2400300" marR="0" rtl="0" algn="l">
              <a:spcBef>
                <a:spcPts val="0"/>
              </a:spcBef>
              <a:defRPr b="0" baseline="0" i="0" sz="1800" u="none" cap="none" strike="noStrike">
                <a:solidFill>
                  <a:schemeClr val="dk1"/>
                </a:solidFill>
                <a:latin typeface="Arial"/>
                <a:ea typeface="Arial"/>
                <a:cs typeface="Arial"/>
                <a:sym typeface="Arial"/>
              </a:defRPr>
            </a:lvl8pPr>
            <a:lvl9pPr indent="0" marL="2743200" marR="0" rtl="0" algn="l">
              <a:spcBef>
                <a:spcPts val="0"/>
              </a:spcBef>
              <a:defRPr b="0" baseline="0" i="0" sz="1800" u="none" cap="none" strike="noStrike">
                <a:solidFill>
                  <a:schemeClr val="dk1"/>
                </a:solidFill>
                <a:latin typeface="Arial"/>
                <a:ea typeface="Arial"/>
                <a:cs typeface="Arial"/>
                <a:sym typeface="Arial"/>
              </a:defRPr>
            </a:lvl9pPr>
          </a:lstStyle>
          <a:p/>
        </p:txBody>
      </p:sp>
      <p:sp>
        <p:nvSpPr>
          <p:cNvPr id="342" name="Shape 342"/>
          <p:cNvSpPr txBox="1"/>
          <p:nvPr>
            <p:ph idx="12" type="sldNum"/>
          </p:nvPr>
        </p:nvSpPr>
        <p:spPr>
          <a:xfrm>
            <a:off x="8187070" y="6577240"/>
            <a:ext cx="533399" cy="244474"/>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baseline="0" i="0" lang="en-US" sz="600" u="none" cap="none" strike="noStrike">
                <a:solidFill>
                  <a:srgbClr val="7F7F7F"/>
                </a:solidFill>
                <a:latin typeface="Arial"/>
                <a:ea typeface="Arial"/>
                <a:cs typeface="Arial"/>
                <a:sym typeface="Arial"/>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1_Title and Content">
    <p:spTree>
      <p:nvGrpSpPr>
        <p:cNvPr id="343" name="Shape 343"/>
        <p:cNvGrpSpPr/>
        <p:nvPr/>
      </p:nvGrpSpPr>
      <p:grpSpPr>
        <a:xfrm>
          <a:off x="0" y="0"/>
          <a:ext cx="0" cy="0"/>
          <a:chOff x="0" y="0"/>
          <a:chExt cx="0" cy="0"/>
        </a:xfrm>
      </p:grpSpPr>
      <p:sp>
        <p:nvSpPr>
          <p:cNvPr id="344" name="Shape 344"/>
          <p:cNvSpPr txBox="1"/>
          <p:nvPr>
            <p:ph type="title"/>
          </p:nvPr>
        </p:nvSpPr>
        <p:spPr>
          <a:xfrm>
            <a:off x="528004" y="114522"/>
            <a:ext cx="8153399" cy="761666"/>
          </a:xfrm>
          <a:prstGeom prst="rect">
            <a:avLst/>
          </a:prstGeom>
          <a:noFill/>
          <a:ln>
            <a:noFill/>
          </a:ln>
        </p:spPr>
        <p:txBody>
          <a:bodyPr anchorCtr="0" anchor="ctr" bIns="91425" lIns="91425" rIns="91425" tIns="91425"/>
          <a:lstStyle>
            <a:lvl1pPr rtl="0" algn="l">
              <a:spcBef>
                <a:spcPts val="0"/>
              </a:spcBef>
              <a:spcAft>
                <a:spcPts val="0"/>
              </a:spcAft>
              <a:defRPr sz="2400">
                <a:solidFill>
                  <a:srgbClr val="1086BE"/>
                </a:solidFill>
                <a:latin typeface="Arial"/>
                <a:ea typeface="Arial"/>
                <a:cs typeface="Arial"/>
                <a:sym typeface="Arial"/>
              </a:defRPr>
            </a:lvl1pPr>
            <a:lvl2pPr rtl="0" algn="l">
              <a:spcBef>
                <a:spcPts val="0"/>
              </a:spcBef>
              <a:spcAft>
                <a:spcPts val="0"/>
              </a:spcAft>
              <a:defRPr sz="2400">
                <a:solidFill>
                  <a:schemeClr val="dk2"/>
                </a:solidFill>
              </a:defRPr>
            </a:lvl2pPr>
            <a:lvl3pPr rtl="0" algn="l">
              <a:spcBef>
                <a:spcPts val="0"/>
              </a:spcBef>
              <a:spcAft>
                <a:spcPts val="0"/>
              </a:spcAft>
              <a:defRPr sz="2400">
                <a:solidFill>
                  <a:schemeClr val="dk2"/>
                </a:solidFill>
              </a:defRPr>
            </a:lvl3pPr>
            <a:lvl4pPr rtl="0" algn="l">
              <a:spcBef>
                <a:spcPts val="0"/>
              </a:spcBef>
              <a:spcAft>
                <a:spcPts val="0"/>
              </a:spcAft>
              <a:defRPr sz="2400">
                <a:solidFill>
                  <a:schemeClr val="dk2"/>
                </a:solidFill>
              </a:defRPr>
            </a:lvl4pPr>
            <a:lvl5pPr rtl="0" algn="l">
              <a:spcBef>
                <a:spcPts val="0"/>
              </a:spcBef>
              <a:spcAft>
                <a:spcPts val="0"/>
              </a:spcAft>
              <a:defRPr sz="2400">
                <a:solidFill>
                  <a:schemeClr val="dk2"/>
                </a:solidFill>
              </a:defRPr>
            </a:lvl5pPr>
            <a:lvl6pPr marL="342900" rtl="0" algn="l">
              <a:spcBef>
                <a:spcPts val="0"/>
              </a:spcBef>
              <a:spcAft>
                <a:spcPts val="0"/>
              </a:spcAft>
              <a:defRPr sz="2400">
                <a:solidFill>
                  <a:schemeClr val="dk2"/>
                </a:solidFill>
              </a:defRPr>
            </a:lvl6pPr>
            <a:lvl7pPr marL="685800" rtl="0" algn="l">
              <a:spcBef>
                <a:spcPts val="0"/>
              </a:spcBef>
              <a:spcAft>
                <a:spcPts val="0"/>
              </a:spcAft>
              <a:defRPr sz="2400">
                <a:solidFill>
                  <a:schemeClr val="dk2"/>
                </a:solidFill>
              </a:defRPr>
            </a:lvl7pPr>
            <a:lvl8pPr marL="1028700" rtl="0" algn="l">
              <a:spcBef>
                <a:spcPts val="0"/>
              </a:spcBef>
              <a:spcAft>
                <a:spcPts val="0"/>
              </a:spcAft>
              <a:defRPr sz="2400">
                <a:solidFill>
                  <a:schemeClr val="dk2"/>
                </a:solidFill>
              </a:defRPr>
            </a:lvl8pPr>
            <a:lvl9pPr marL="1371600" rtl="0" algn="l">
              <a:spcBef>
                <a:spcPts val="0"/>
              </a:spcBef>
              <a:spcAft>
                <a:spcPts val="0"/>
              </a:spcAft>
              <a:defRPr sz="2400">
                <a:solidFill>
                  <a:schemeClr val="dk2"/>
                </a:solidFill>
              </a:defRPr>
            </a:lvl9pPr>
          </a:lstStyle>
          <a:p/>
        </p:txBody>
      </p:sp>
      <p:sp>
        <p:nvSpPr>
          <p:cNvPr id="345" name="Shape 345"/>
          <p:cNvSpPr txBox="1"/>
          <p:nvPr>
            <p:ph idx="1" type="body"/>
          </p:nvPr>
        </p:nvSpPr>
        <p:spPr>
          <a:xfrm>
            <a:off x="442941" y="1054324"/>
            <a:ext cx="8153399" cy="4525963"/>
          </a:xfrm>
          <a:prstGeom prst="rect">
            <a:avLst/>
          </a:prstGeom>
          <a:noFill/>
          <a:ln>
            <a:noFill/>
          </a:ln>
        </p:spPr>
        <p:txBody>
          <a:bodyPr anchorCtr="0" anchor="t" bIns="91425" lIns="91425" rIns="91425" tIns="91425"/>
          <a:lstStyle>
            <a:lvl1pPr indent="-170736" marL="239315" rtl="0" algn="l">
              <a:spcBef>
                <a:spcPts val="525"/>
              </a:spcBef>
              <a:spcAft>
                <a:spcPts val="0"/>
              </a:spcAft>
              <a:buClr>
                <a:schemeClr val="accent2"/>
              </a:buClr>
              <a:buFont typeface="Arial"/>
              <a:buChar char="•"/>
              <a:defRPr sz="1800">
                <a:solidFill>
                  <a:srgbClr val="262626"/>
                </a:solidFill>
                <a:latin typeface="Arial"/>
                <a:ea typeface="Arial"/>
                <a:cs typeface="Arial"/>
                <a:sym typeface="Arial"/>
              </a:defRPr>
            </a:lvl1pPr>
            <a:lvl2pPr indent="-153114" marL="479822" rtl="0" algn="l">
              <a:spcBef>
                <a:spcPts val="413"/>
              </a:spcBef>
              <a:spcAft>
                <a:spcPts val="0"/>
              </a:spcAft>
              <a:buClr>
                <a:srgbClr val="66CCCC"/>
              </a:buClr>
              <a:buFont typeface="Noto Symbol"/>
              <a:buChar char="⬜"/>
              <a:defRPr sz="1350">
                <a:solidFill>
                  <a:schemeClr val="dk1"/>
                </a:solidFill>
                <a:latin typeface="Arial"/>
                <a:ea typeface="Arial"/>
                <a:cs typeface="Arial"/>
                <a:sym typeface="Arial"/>
              </a:defRPr>
            </a:lvl2pPr>
            <a:lvl3pPr indent="-127793" marL="685800" rtl="0" algn="l">
              <a:spcBef>
                <a:spcPts val="375"/>
              </a:spcBef>
              <a:spcAft>
                <a:spcPts val="0"/>
              </a:spcAft>
              <a:buClr>
                <a:srgbClr val="0099CC"/>
              </a:buClr>
              <a:buFont typeface="Noto Symbol"/>
              <a:buChar char="■"/>
              <a:defRPr sz="1050">
                <a:solidFill>
                  <a:schemeClr val="dk1"/>
                </a:solidFill>
                <a:latin typeface="Arial"/>
                <a:ea typeface="Arial"/>
                <a:cs typeface="Arial"/>
                <a:sym typeface="Arial"/>
              </a:defRPr>
            </a:lvl3pPr>
            <a:lvl4pPr indent="-138509" marL="1028700" rtl="0" algn="l">
              <a:spcBef>
                <a:spcPts val="300"/>
              </a:spcBef>
              <a:spcAft>
                <a:spcPts val="0"/>
              </a:spcAft>
              <a:buClr>
                <a:srgbClr val="046CB6"/>
              </a:buClr>
              <a:buFont typeface="Noto Symbol"/>
              <a:buChar char="■"/>
              <a:defRPr sz="825">
                <a:solidFill>
                  <a:schemeClr val="dk1"/>
                </a:solidFill>
                <a:latin typeface="Arial"/>
                <a:ea typeface="Arial"/>
                <a:cs typeface="Arial"/>
                <a:sym typeface="Arial"/>
              </a:defRPr>
            </a:lvl4pPr>
            <a:lvl5pPr indent="-145275" marL="1371600" rtl="0" algn="l">
              <a:spcBef>
                <a:spcPts val="300"/>
              </a:spcBef>
              <a:spcAft>
                <a:spcPts val="0"/>
              </a:spcAft>
              <a:buClr>
                <a:srgbClr val="414141"/>
              </a:buClr>
              <a:buFont typeface="Noto Symbol"/>
              <a:buChar char="■"/>
              <a:defRPr sz="788">
                <a:solidFill>
                  <a:schemeClr val="dk1"/>
                </a:solidFill>
                <a:latin typeface="Arial"/>
                <a:ea typeface="Arial"/>
                <a:cs typeface="Arial"/>
                <a:sym typeface="Arial"/>
              </a:defRPr>
            </a:lvl5pPr>
            <a:lvl6pPr indent="-94614" marL="1577340" rtl="0" algn="l">
              <a:spcBef>
                <a:spcPts val="270"/>
              </a:spcBef>
              <a:buClr>
                <a:schemeClr val="accent1"/>
              </a:buClr>
              <a:buFont typeface="Noto Symbol"/>
              <a:buChar char="▪"/>
              <a:defRPr baseline="0" sz="1350">
                <a:solidFill>
                  <a:schemeClr val="dk1"/>
                </a:solidFill>
              </a:defRPr>
            </a:lvl6pPr>
            <a:lvl7pPr indent="-97154" marL="1783079" rtl="0" algn="l">
              <a:spcBef>
                <a:spcPts val="270"/>
              </a:spcBef>
              <a:buClr>
                <a:schemeClr val="accent2"/>
              </a:buClr>
              <a:buFont typeface="Noto Symbol"/>
              <a:buChar char="▪"/>
              <a:defRPr baseline="0" sz="1350">
                <a:solidFill>
                  <a:schemeClr val="dk1"/>
                </a:solidFill>
              </a:defRPr>
            </a:lvl7pPr>
            <a:lvl8pPr indent="-86995" marL="1988820" rtl="0" algn="l">
              <a:spcBef>
                <a:spcPts val="270"/>
              </a:spcBef>
              <a:buClr>
                <a:schemeClr val="accent3"/>
              </a:buClr>
              <a:buFont typeface="Noto Symbol"/>
              <a:buChar char="▪"/>
              <a:defRPr baseline="0" sz="1350">
                <a:solidFill>
                  <a:schemeClr val="dk1"/>
                </a:solidFill>
              </a:defRPr>
            </a:lvl8pPr>
            <a:lvl9pPr indent="-89535" marL="2194560" rtl="0" algn="l">
              <a:spcBef>
                <a:spcPts val="270"/>
              </a:spcBef>
              <a:buClr>
                <a:schemeClr val="accent4"/>
              </a:buClr>
              <a:buFont typeface="Noto Symbol"/>
              <a:buChar char="▪"/>
              <a:defRPr baseline="0" sz="1350">
                <a:solidFill>
                  <a:schemeClr val="dk1"/>
                </a:solidFill>
              </a:defRPr>
            </a:lvl9pPr>
          </a:lstStyle>
          <a:p/>
        </p:txBody>
      </p:sp>
      <p:sp>
        <p:nvSpPr>
          <p:cNvPr id="346" name="Shape 346"/>
          <p:cNvSpPr txBox="1"/>
          <p:nvPr>
            <p:ph idx="10" type="dt"/>
          </p:nvPr>
        </p:nvSpPr>
        <p:spPr>
          <a:xfrm>
            <a:off x="233915" y="6577240"/>
            <a:ext cx="1212111" cy="280761"/>
          </a:xfrm>
          <a:prstGeom prst="rect">
            <a:avLst/>
          </a:prstGeom>
          <a:noFill/>
          <a:ln>
            <a:noFill/>
          </a:ln>
        </p:spPr>
        <p:txBody>
          <a:bodyPr anchorCtr="0" anchor="ctr" bIns="91425" lIns="91425" rIns="91425" tIns="91425"/>
          <a:lstStyle>
            <a:lvl1pPr indent="0" marL="0" marR="0" rtl="0" algn="l">
              <a:spcBef>
                <a:spcPts val="0"/>
              </a:spcBef>
              <a:spcAft>
                <a:spcPts val="0"/>
              </a:spcAft>
              <a:defRPr b="0" baseline="0" i="0" sz="600" u="none" cap="none" strike="noStrike">
                <a:solidFill>
                  <a:srgbClr val="7F7F7F"/>
                </a:solidFill>
                <a:latin typeface="Arial"/>
                <a:ea typeface="Arial"/>
                <a:cs typeface="Arial"/>
                <a:sym typeface="Arial"/>
              </a:defRPr>
            </a:lvl1pPr>
            <a:lvl2pPr indent="0" marL="342900" marR="0" rtl="0" algn="l">
              <a:spcBef>
                <a:spcPts val="0"/>
              </a:spcBef>
              <a:defRPr b="0" baseline="0" i="0" sz="1800" u="none" cap="none" strike="noStrike">
                <a:solidFill>
                  <a:schemeClr val="dk1"/>
                </a:solidFill>
                <a:latin typeface="Arial"/>
                <a:ea typeface="Arial"/>
                <a:cs typeface="Arial"/>
                <a:sym typeface="Arial"/>
              </a:defRPr>
            </a:lvl2pPr>
            <a:lvl3pPr indent="0" marL="685800" marR="0" rtl="0" algn="l">
              <a:spcBef>
                <a:spcPts val="0"/>
              </a:spcBef>
              <a:defRPr b="0" baseline="0" i="0" sz="1800" u="none" cap="none" strike="noStrike">
                <a:solidFill>
                  <a:schemeClr val="dk1"/>
                </a:solidFill>
                <a:latin typeface="Arial"/>
                <a:ea typeface="Arial"/>
                <a:cs typeface="Arial"/>
                <a:sym typeface="Arial"/>
              </a:defRPr>
            </a:lvl3pPr>
            <a:lvl4pPr indent="0" marL="1028700" marR="0" rtl="0" algn="l">
              <a:spcBef>
                <a:spcPts val="0"/>
              </a:spcBef>
              <a:defRPr b="0" baseline="0" i="0" sz="1800" u="none" cap="none" strike="noStrike">
                <a:solidFill>
                  <a:schemeClr val="dk1"/>
                </a:solidFill>
                <a:latin typeface="Arial"/>
                <a:ea typeface="Arial"/>
                <a:cs typeface="Arial"/>
                <a:sym typeface="Arial"/>
              </a:defRPr>
            </a:lvl4pPr>
            <a:lvl5pPr indent="0" marL="1371600" marR="0" rtl="0" algn="l">
              <a:spcBef>
                <a:spcPts val="0"/>
              </a:spcBef>
              <a:defRPr b="0" baseline="0" i="0" sz="1800" u="none" cap="none" strike="noStrike">
                <a:solidFill>
                  <a:schemeClr val="dk1"/>
                </a:solidFill>
                <a:latin typeface="Arial"/>
                <a:ea typeface="Arial"/>
                <a:cs typeface="Arial"/>
                <a:sym typeface="Arial"/>
              </a:defRPr>
            </a:lvl5pPr>
            <a:lvl6pPr indent="0" marL="1714500" marR="0" rtl="0" algn="l">
              <a:spcBef>
                <a:spcPts val="0"/>
              </a:spcBef>
              <a:defRPr b="0" baseline="0" i="0" sz="1800" u="none" cap="none" strike="noStrike">
                <a:solidFill>
                  <a:schemeClr val="dk1"/>
                </a:solidFill>
                <a:latin typeface="Arial"/>
                <a:ea typeface="Arial"/>
                <a:cs typeface="Arial"/>
                <a:sym typeface="Arial"/>
              </a:defRPr>
            </a:lvl6pPr>
            <a:lvl7pPr indent="0" marL="2057400" marR="0" rtl="0" algn="l">
              <a:spcBef>
                <a:spcPts val="0"/>
              </a:spcBef>
              <a:defRPr b="0" baseline="0" i="0" sz="1800" u="none" cap="none" strike="noStrike">
                <a:solidFill>
                  <a:schemeClr val="dk1"/>
                </a:solidFill>
                <a:latin typeface="Arial"/>
                <a:ea typeface="Arial"/>
                <a:cs typeface="Arial"/>
                <a:sym typeface="Arial"/>
              </a:defRPr>
            </a:lvl7pPr>
            <a:lvl8pPr indent="0" marL="2400300" marR="0" rtl="0" algn="l">
              <a:spcBef>
                <a:spcPts val="0"/>
              </a:spcBef>
              <a:defRPr b="0" baseline="0" i="0" sz="1800" u="none" cap="none" strike="noStrike">
                <a:solidFill>
                  <a:schemeClr val="dk1"/>
                </a:solidFill>
                <a:latin typeface="Arial"/>
                <a:ea typeface="Arial"/>
                <a:cs typeface="Arial"/>
                <a:sym typeface="Arial"/>
              </a:defRPr>
            </a:lvl8pPr>
            <a:lvl9pPr indent="0" marL="2743200" marR="0" rtl="0" algn="l">
              <a:spcBef>
                <a:spcPts val="0"/>
              </a:spcBef>
              <a:defRPr b="0" baseline="0" i="0" sz="1800" u="none" cap="none" strike="noStrike">
                <a:solidFill>
                  <a:schemeClr val="dk1"/>
                </a:solidFill>
                <a:latin typeface="Arial"/>
                <a:ea typeface="Arial"/>
                <a:cs typeface="Arial"/>
                <a:sym typeface="Arial"/>
              </a:defRPr>
            </a:lvl9pPr>
          </a:lstStyle>
          <a:p/>
        </p:txBody>
      </p:sp>
      <p:sp>
        <p:nvSpPr>
          <p:cNvPr id="347" name="Shape 347"/>
          <p:cNvSpPr txBox="1"/>
          <p:nvPr>
            <p:ph idx="11" type="ftr"/>
          </p:nvPr>
        </p:nvSpPr>
        <p:spPr>
          <a:xfrm>
            <a:off x="1706969" y="6577240"/>
            <a:ext cx="5421313" cy="238124"/>
          </a:xfrm>
          <a:prstGeom prst="rect">
            <a:avLst/>
          </a:prstGeom>
          <a:noFill/>
          <a:ln>
            <a:noFill/>
          </a:ln>
        </p:spPr>
        <p:txBody>
          <a:bodyPr anchorCtr="0" anchor="ctr" bIns="91425" lIns="91425" rIns="91425" tIns="91425"/>
          <a:lstStyle>
            <a:lvl1pPr indent="0" marL="0" marR="0" rtl="0" algn="r">
              <a:spcBef>
                <a:spcPts val="0"/>
              </a:spcBef>
              <a:spcAft>
                <a:spcPts val="0"/>
              </a:spcAft>
              <a:defRPr b="0" baseline="0" i="0" sz="600" u="none" cap="none" strike="noStrike">
                <a:solidFill>
                  <a:srgbClr val="7F7F7F"/>
                </a:solidFill>
                <a:latin typeface="Arial"/>
                <a:ea typeface="Arial"/>
                <a:cs typeface="Arial"/>
                <a:sym typeface="Arial"/>
              </a:defRPr>
            </a:lvl1pPr>
            <a:lvl2pPr indent="0" marL="342900" marR="0" rtl="0" algn="l">
              <a:spcBef>
                <a:spcPts val="0"/>
              </a:spcBef>
              <a:defRPr b="0" baseline="0" i="0" sz="1800" u="none" cap="none" strike="noStrike">
                <a:solidFill>
                  <a:schemeClr val="dk1"/>
                </a:solidFill>
                <a:latin typeface="Arial"/>
                <a:ea typeface="Arial"/>
                <a:cs typeface="Arial"/>
                <a:sym typeface="Arial"/>
              </a:defRPr>
            </a:lvl2pPr>
            <a:lvl3pPr indent="0" marL="685800" marR="0" rtl="0" algn="l">
              <a:spcBef>
                <a:spcPts val="0"/>
              </a:spcBef>
              <a:defRPr b="0" baseline="0" i="0" sz="1800" u="none" cap="none" strike="noStrike">
                <a:solidFill>
                  <a:schemeClr val="dk1"/>
                </a:solidFill>
                <a:latin typeface="Arial"/>
                <a:ea typeface="Arial"/>
                <a:cs typeface="Arial"/>
                <a:sym typeface="Arial"/>
              </a:defRPr>
            </a:lvl3pPr>
            <a:lvl4pPr indent="0" marL="1028700" marR="0" rtl="0" algn="l">
              <a:spcBef>
                <a:spcPts val="0"/>
              </a:spcBef>
              <a:defRPr b="0" baseline="0" i="0" sz="1800" u="none" cap="none" strike="noStrike">
                <a:solidFill>
                  <a:schemeClr val="dk1"/>
                </a:solidFill>
                <a:latin typeface="Arial"/>
                <a:ea typeface="Arial"/>
                <a:cs typeface="Arial"/>
                <a:sym typeface="Arial"/>
              </a:defRPr>
            </a:lvl4pPr>
            <a:lvl5pPr indent="0" marL="1371600" marR="0" rtl="0" algn="l">
              <a:spcBef>
                <a:spcPts val="0"/>
              </a:spcBef>
              <a:defRPr b="0" baseline="0" i="0" sz="1800" u="none" cap="none" strike="noStrike">
                <a:solidFill>
                  <a:schemeClr val="dk1"/>
                </a:solidFill>
                <a:latin typeface="Arial"/>
                <a:ea typeface="Arial"/>
                <a:cs typeface="Arial"/>
                <a:sym typeface="Arial"/>
              </a:defRPr>
            </a:lvl5pPr>
            <a:lvl6pPr indent="0" marL="1714500" marR="0" rtl="0" algn="l">
              <a:spcBef>
                <a:spcPts val="0"/>
              </a:spcBef>
              <a:defRPr b="0" baseline="0" i="0" sz="1800" u="none" cap="none" strike="noStrike">
                <a:solidFill>
                  <a:schemeClr val="dk1"/>
                </a:solidFill>
                <a:latin typeface="Arial"/>
                <a:ea typeface="Arial"/>
                <a:cs typeface="Arial"/>
                <a:sym typeface="Arial"/>
              </a:defRPr>
            </a:lvl6pPr>
            <a:lvl7pPr indent="0" marL="2057400" marR="0" rtl="0" algn="l">
              <a:spcBef>
                <a:spcPts val="0"/>
              </a:spcBef>
              <a:defRPr b="0" baseline="0" i="0" sz="1800" u="none" cap="none" strike="noStrike">
                <a:solidFill>
                  <a:schemeClr val="dk1"/>
                </a:solidFill>
                <a:latin typeface="Arial"/>
                <a:ea typeface="Arial"/>
                <a:cs typeface="Arial"/>
                <a:sym typeface="Arial"/>
              </a:defRPr>
            </a:lvl7pPr>
            <a:lvl8pPr indent="0" marL="2400300" marR="0" rtl="0" algn="l">
              <a:spcBef>
                <a:spcPts val="0"/>
              </a:spcBef>
              <a:defRPr b="0" baseline="0" i="0" sz="1800" u="none" cap="none" strike="noStrike">
                <a:solidFill>
                  <a:schemeClr val="dk1"/>
                </a:solidFill>
                <a:latin typeface="Arial"/>
                <a:ea typeface="Arial"/>
                <a:cs typeface="Arial"/>
                <a:sym typeface="Arial"/>
              </a:defRPr>
            </a:lvl8pPr>
            <a:lvl9pPr indent="0" marL="2743200" marR="0" rtl="0" algn="l">
              <a:spcBef>
                <a:spcPts val="0"/>
              </a:spcBef>
              <a:defRPr b="0" baseline="0" i="0" sz="1800" u="none" cap="none" strike="noStrike">
                <a:solidFill>
                  <a:schemeClr val="dk1"/>
                </a:solidFill>
                <a:latin typeface="Arial"/>
                <a:ea typeface="Arial"/>
                <a:cs typeface="Arial"/>
                <a:sym typeface="Arial"/>
              </a:defRPr>
            </a:lvl9pPr>
          </a:lstStyle>
          <a:p/>
        </p:txBody>
      </p:sp>
      <p:sp>
        <p:nvSpPr>
          <p:cNvPr id="348" name="Shape 348"/>
          <p:cNvSpPr txBox="1"/>
          <p:nvPr>
            <p:ph idx="12" type="sldNum"/>
          </p:nvPr>
        </p:nvSpPr>
        <p:spPr>
          <a:xfrm>
            <a:off x="8187070" y="6577240"/>
            <a:ext cx="533399" cy="244474"/>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baseline="0" i="0" lang="en-US" sz="600" u="none" cap="none" strike="noStrike">
                <a:solidFill>
                  <a:srgbClr val="7F7F7F"/>
                </a:solidFill>
                <a:latin typeface="Arial"/>
                <a:ea typeface="Arial"/>
                <a:cs typeface="Arial"/>
                <a:sym typeface="Arial"/>
              </a:rPr>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349" name="Shape 349"/>
        <p:cNvGrpSpPr/>
        <p:nvPr/>
      </p:nvGrpSpPr>
      <p:grpSpPr>
        <a:xfrm>
          <a:off x="0" y="0"/>
          <a:ext cx="0" cy="0"/>
          <a:chOff x="0" y="0"/>
          <a:chExt cx="0" cy="0"/>
        </a:xfrm>
      </p:grpSpPr>
      <p:sp>
        <p:nvSpPr>
          <p:cNvPr id="350" name="Shape 350"/>
          <p:cNvSpPr txBox="1"/>
          <p:nvPr>
            <p:ph type="title"/>
          </p:nvPr>
        </p:nvSpPr>
        <p:spPr>
          <a:xfrm>
            <a:off x="2296633" y="1662872"/>
            <a:ext cx="6198080" cy="1362075"/>
          </a:xfrm>
          <a:prstGeom prst="rect">
            <a:avLst/>
          </a:prstGeom>
          <a:noFill/>
          <a:ln>
            <a:noFill/>
          </a:ln>
        </p:spPr>
        <p:txBody>
          <a:bodyPr anchorCtr="0" anchor="t" bIns="91425" lIns="91425" rIns="91425" tIns="91425"/>
          <a:lstStyle>
            <a:lvl1pPr rtl="0" algn="l">
              <a:spcBef>
                <a:spcPts val="0"/>
              </a:spcBef>
              <a:defRPr b="0" baseline="0" i="0" sz="3300" u="none" cap="none" strike="noStrike">
                <a:solidFill>
                  <a:srgbClr val="1086BE"/>
                </a:solidFill>
              </a:defRPr>
            </a:lvl1pPr>
            <a:lvl2pPr rtl="0">
              <a:spcBef>
                <a:spcPts val="0"/>
              </a:spcBef>
              <a:defRPr sz="2400">
                <a:solidFill>
                  <a:schemeClr val="dk2"/>
                </a:solidFill>
              </a:defRPr>
            </a:lvl2pPr>
            <a:lvl3pPr rtl="0">
              <a:spcBef>
                <a:spcPts val="0"/>
              </a:spcBef>
              <a:defRPr sz="2400">
                <a:solidFill>
                  <a:schemeClr val="dk2"/>
                </a:solidFill>
              </a:defRPr>
            </a:lvl3pPr>
            <a:lvl4pPr rtl="0">
              <a:spcBef>
                <a:spcPts val="0"/>
              </a:spcBef>
              <a:defRPr sz="2400">
                <a:solidFill>
                  <a:schemeClr val="dk2"/>
                </a:solidFill>
              </a:defRPr>
            </a:lvl4pPr>
            <a:lvl5pPr rtl="0">
              <a:spcBef>
                <a:spcPts val="0"/>
              </a:spcBef>
              <a:defRPr sz="2400">
                <a:solidFill>
                  <a:schemeClr val="dk2"/>
                </a:solidFill>
              </a:defRPr>
            </a:lvl5pPr>
            <a:lvl6pPr rtl="0">
              <a:spcBef>
                <a:spcPts val="0"/>
              </a:spcBef>
              <a:defRPr sz="2400">
                <a:solidFill>
                  <a:schemeClr val="dk2"/>
                </a:solidFill>
              </a:defRPr>
            </a:lvl6pPr>
            <a:lvl7pPr rtl="0">
              <a:spcBef>
                <a:spcPts val="0"/>
              </a:spcBef>
              <a:defRPr sz="2400">
                <a:solidFill>
                  <a:schemeClr val="dk2"/>
                </a:solidFill>
              </a:defRPr>
            </a:lvl7pPr>
            <a:lvl8pPr rtl="0">
              <a:spcBef>
                <a:spcPts val="0"/>
              </a:spcBef>
              <a:defRPr sz="2400">
                <a:solidFill>
                  <a:schemeClr val="dk2"/>
                </a:solidFill>
              </a:defRPr>
            </a:lvl8pPr>
            <a:lvl9pPr rtl="0">
              <a:spcBef>
                <a:spcPts val="0"/>
              </a:spcBef>
              <a:defRPr sz="2400">
                <a:solidFill>
                  <a:schemeClr val="dk2"/>
                </a:solidFill>
              </a:defRPr>
            </a:lvl9pPr>
          </a:lstStyle>
          <a:p/>
        </p:txBody>
      </p:sp>
      <p:sp>
        <p:nvSpPr>
          <p:cNvPr id="351" name="Shape 351"/>
          <p:cNvSpPr txBox="1"/>
          <p:nvPr>
            <p:ph idx="1" type="body"/>
          </p:nvPr>
        </p:nvSpPr>
        <p:spPr>
          <a:xfrm>
            <a:off x="2398642" y="3280851"/>
            <a:ext cx="5033514" cy="918994"/>
          </a:xfrm>
          <a:prstGeom prst="rect">
            <a:avLst/>
          </a:prstGeom>
          <a:noFill/>
          <a:ln>
            <a:noFill/>
          </a:ln>
        </p:spPr>
        <p:txBody>
          <a:bodyPr anchorCtr="0" anchor="b" bIns="91425" lIns="91425" rIns="91425" tIns="91425"/>
          <a:lstStyle>
            <a:lvl1pPr indent="0" marL="0" rtl="0">
              <a:spcBef>
                <a:spcPts val="0"/>
              </a:spcBef>
              <a:buClr>
                <a:srgbClr val="262626"/>
              </a:buClr>
              <a:buNone/>
              <a:defRPr sz="1650">
                <a:solidFill>
                  <a:srgbClr val="262626"/>
                </a:solidFill>
              </a:defRPr>
            </a:lvl1pPr>
            <a:lvl2pPr indent="0" marL="342900" rtl="0">
              <a:spcBef>
                <a:spcPts val="0"/>
              </a:spcBef>
              <a:buClr>
                <a:srgbClr val="888888"/>
              </a:buClr>
              <a:buFont typeface="Arial"/>
              <a:buNone/>
              <a:defRPr sz="1350">
                <a:solidFill>
                  <a:srgbClr val="888888"/>
                </a:solidFill>
              </a:defRPr>
            </a:lvl2pPr>
            <a:lvl3pPr indent="0" marL="685800" rtl="0">
              <a:spcBef>
                <a:spcPts val="0"/>
              </a:spcBef>
              <a:buClr>
                <a:srgbClr val="888888"/>
              </a:buClr>
              <a:buFont typeface="Arial"/>
              <a:buNone/>
              <a:defRPr sz="1200">
                <a:solidFill>
                  <a:srgbClr val="888888"/>
                </a:solidFill>
              </a:defRPr>
            </a:lvl3pPr>
            <a:lvl4pPr indent="0" marL="1028700" rtl="0">
              <a:spcBef>
                <a:spcPts val="0"/>
              </a:spcBef>
              <a:buClr>
                <a:srgbClr val="888888"/>
              </a:buClr>
              <a:buFont typeface="Arial"/>
              <a:buNone/>
              <a:defRPr sz="1050">
                <a:solidFill>
                  <a:srgbClr val="888888"/>
                </a:solidFill>
              </a:defRPr>
            </a:lvl4pPr>
            <a:lvl5pPr indent="0" marL="1371600" rtl="0">
              <a:spcBef>
                <a:spcPts val="0"/>
              </a:spcBef>
              <a:buClr>
                <a:srgbClr val="888888"/>
              </a:buClr>
              <a:buFont typeface="Arial"/>
              <a:buNone/>
              <a:defRPr sz="1050">
                <a:solidFill>
                  <a:srgbClr val="888888"/>
                </a:solidFill>
              </a:defRPr>
            </a:lvl5pPr>
            <a:lvl6pPr indent="0" marL="1714500" rtl="0">
              <a:spcBef>
                <a:spcPts val="0"/>
              </a:spcBef>
              <a:buClr>
                <a:srgbClr val="888888"/>
              </a:buClr>
              <a:buNone/>
              <a:defRPr sz="1050">
                <a:solidFill>
                  <a:srgbClr val="888888"/>
                </a:solidFill>
              </a:defRPr>
            </a:lvl6pPr>
            <a:lvl7pPr indent="0" marL="2057400" rtl="0">
              <a:spcBef>
                <a:spcPts val="0"/>
              </a:spcBef>
              <a:buClr>
                <a:srgbClr val="888888"/>
              </a:buClr>
              <a:buNone/>
              <a:defRPr sz="1050">
                <a:solidFill>
                  <a:srgbClr val="888888"/>
                </a:solidFill>
              </a:defRPr>
            </a:lvl7pPr>
            <a:lvl8pPr indent="0" marL="2400300" rtl="0">
              <a:spcBef>
                <a:spcPts val="0"/>
              </a:spcBef>
              <a:buClr>
                <a:srgbClr val="888888"/>
              </a:buClr>
              <a:buNone/>
              <a:defRPr sz="1050">
                <a:solidFill>
                  <a:srgbClr val="888888"/>
                </a:solidFill>
              </a:defRPr>
            </a:lvl8pPr>
            <a:lvl9pPr indent="0" marL="2743200" rtl="0">
              <a:spcBef>
                <a:spcPts val="0"/>
              </a:spcBef>
              <a:buClr>
                <a:srgbClr val="888888"/>
              </a:buClr>
              <a:buNone/>
              <a:defRPr sz="1050">
                <a:solidFill>
                  <a:srgbClr val="888888"/>
                </a:solidFill>
              </a:defRPr>
            </a:lvl9pPr>
          </a:lstStyle>
          <a:p/>
        </p:txBody>
      </p:sp>
      <p:sp>
        <p:nvSpPr>
          <p:cNvPr id="352" name="Shape 352"/>
          <p:cNvSpPr txBox="1"/>
          <p:nvPr>
            <p:ph idx="10" type="dt"/>
          </p:nvPr>
        </p:nvSpPr>
        <p:spPr>
          <a:xfrm>
            <a:off x="1597025" y="6377617"/>
            <a:ext cx="1082675" cy="365125"/>
          </a:xfrm>
          <a:prstGeom prst="rect">
            <a:avLst/>
          </a:prstGeom>
          <a:noFill/>
          <a:ln>
            <a:noFill/>
          </a:ln>
        </p:spPr>
        <p:txBody>
          <a:bodyPr anchorCtr="0" anchor="ctr" bIns="91425" lIns="91425" rIns="91425" tIns="91425"/>
          <a:lstStyle>
            <a:lvl1pPr indent="0" marL="0" marR="0" rtl="0" algn="l">
              <a:spcBef>
                <a:spcPts val="0"/>
              </a:spcBef>
              <a:spcAft>
                <a:spcPts val="0"/>
              </a:spcAft>
              <a:defRPr b="0" baseline="0" i="0" sz="675" u="none" cap="none" strike="noStrike">
                <a:solidFill>
                  <a:srgbClr val="888888"/>
                </a:solidFill>
                <a:latin typeface="Arial"/>
                <a:ea typeface="Arial"/>
                <a:cs typeface="Arial"/>
                <a:sym typeface="Arial"/>
              </a:defRPr>
            </a:lvl1pPr>
            <a:lvl2pPr indent="0" marL="342900" marR="0" rtl="0" algn="l">
              <a:spcBef>
                <a:spcPts val="0"/>
              </a:spcBef>
              <a:defRPr b="0" baseline="0" i="0" sz="1800" u="none" cap="none" strike="noStrike">
                <a:solidFill>
                  <a:schemeClr val="dk1"/>
                </a:solidFill>
                <a:latin typeface="Arial"/>
                <a:ea typeface="Arial"/>
                <a:cs typeface="Arial"/>
                <a:sym typeface="Arial"/>
              </a:defRPr>
            </a:lvl2pPr>
            <a:lvl3pPr indent="0" marL="685800" marR="0" rtl="0" algn="l">
              <a:spcBef>
                <a:spcPts val="0"/>
              </a:spcBef>
              <a:defRPr b="0" baseline="0" i="0" sz="1800" u="none" cap="none" strike="noStrike">
                <a:solidFill>
                  <a:schemeClr val="dk1"/>
                </a:solidFill>
                <a:latin typeface="Arial"/>
                <a:ea typeface="Arial"/>
                <a:cs typeface="Arial"/>
                <a:sym typeface="Arial"/>
              </a:defRPr>
            </a:lvl3pPr>
            <a:lvl4pPr indent="0" marL="1028700" marR="0" rtl="0" algn="l">
              <a:spcBef>
                <a:spcPts val="0"/>
              </a:spcBef>
              <a:defRPr b="0" baseline="0" i="0" sz="1800" u="none" cap="none" strike="noStrike">
                <a:solidFill>
                  <a:schemeClr val="dk1"/>
                </a:solidFill>
                <a:latin typeface="Arial"/>
                <a:ea typeface="Arial"/>
                <a:cs typeface="Arial"/>
                <a:sym typeface="Arial"/>
              </a:defRPr>
            </a:lvl4pPr>
            <a:lvl5pPr indent="0" marL="1371600" marR="0" rtl="0" algn="l">
              <a:spcBef>
                <a:spcPts val="0"/>
              </a:spcBef>
              <a:defRPr b="0" baseline="0" i="0" sz="1800" u="none" cap="none" strike="noStrike">
                <a:solidFill>
                  <a:schemeClr val="dk1"/>
                </a:solidFill>
                <a:latin typeface="Arial"/>
                <a:ea typeface="Arial"/>
                <a:cs typeface="Arial"/>
                <a:sym typeface="Arial"/>
              </a:defRPr>
            </a:lvl5pPr>
            <a:lvl6pPr indent="0" marL="1714500" marR="0" rtl="0" algn="l">
              <a:spcBef>
                <a:spcPts val="0"/>
              </a:spcBef>
              <a:defRPr b="0" baseline="0" i="0" sz="1800" u="none" cap="none" strike="noStrike">
                <a:solidFill>
                  <a:schemeClr val="dk1"/>
                </a:solidFill>
                <a:latin typeface="Arial"/>
                <a:ea typeface="Arial"/>
                <a:cs typeface="Arial"/>
                <a:sym typeface="Arial"/>
              </a:defRPr>
            </a:lvl6pPr>
            <a:lvl7pPr indent="0" marL="2057400" marR="0" rtl="0" algn="l">
              <a:spcBef>
                <a:spcPts val="0"/>
              </a:spcBef>
              <a:defRPr b="0" baseline="0" i="0" sz="1800" u="none" cap="none" strike="noStrike">
                <a:solidFill>
                  <a:schemeClr val="dk1"/>
                </a:solidFill>
                <a:latin typeface="Arial"/>
                <a:ea typeface="Arial"/>
                <a:cs typeface="Arial"/>
                <a:sym typeface="Arial"/>
              </a:defRPr>
            </a:lvl7pPr>
            <a:lvl8pPr indent="0" marL="2400300" marR="0" rtl="0" algn="l">
              <a:spcBef>
                <a:spcPts val="0"/>
              </a:spcBef>
              <a:defRPr b="0" baseline="0" i="0" sz="1800" u="none" cap="none" strike="noStrike">
                <a:solidFill>
                  <a:schemeClr val="dk1"/>
                </a:solidFill>
                <a:latin typeface="Arial"/>
                <a:ea typeface="Arial"/>
                <a:cs typeface="Arial"/>
                <a:sym typeface="Arial"/>
              </a:defRPr>
            </a:lvl8pPr>
            <a:lvl9pPr indent="0" marL="2743200" marR="0" rtl="0" algn="l">
              <a:spcBef>
                <a:spcPts val="0"/>
              </a:spcBef>
              <a:defRPr b="0" baseline="0" i="0" sz="1800" u="none" cap="none" strike="noStrike">
                <a:solidFill>
                  <a:schemeClr val="dk1"/>
                </a:solidFill>
                <a:latin typeface="Arial"/>
                <a:ea typeface="Arial"/>
                <a:cs typeface="Arial"/>
                <a:sym typeface="Arial"/>
              </a:defRPr>
            </a:lvl9pPr>
          </a:lstStyle>
          <a:p/>
        </p:txBody>
      </p:sp>
      <p:sp>
        <p:nvSpPr>
          <p:cNvPr id="353" name="Shape 353"/>
          <p:cNvSpPr txBox="1"/>
          <p:nvPr>
            <p:ph idx="11" type="ftr"/>
          </p:nvPr>
        </p:nvSpPr>
        <p:spPr>
          <a:xfrm>
            <a:off x="3125789" y="6377617"/>
            <a:ext cx="4603749" cy="365125"/>
          </a:xfrm>
          <a:prstGeom prst="rect">
            <a:avLst/>
          </a:prstGeom>
          <a:noFill/>
          <a:ln>
            <a:noFill/>
          </a:ln>
        </p:spPr>
        <p:txBody>
          <a:bodyPr anchorCtr="0" anchor="ctr" bIns="91425" lIns="91425" rIns="91425" tIns="91425"/>
          <a:lstStyle>
            <a:lvl1pPr indent="0" marL="0" marR="0" rtl="0" algn="r">
              <a:spcBef>
                <a:spcPts val="0"/>
              </a:spcBef>
              <a:spcAft>
                <a:spcPts val="0"/>
              </a:spcAft>
              <a:defRPr b="0" baseline="0" i="0" sz="600" u="none" cap="none" strike="noStrike">
                <a:solidFill>
                  <a:srgbClr val="888888"/>
                </a:solidFill>
                <a:latin typeface="Arial"/>
                <a:ea typeface="Arial"/>
                <a:cs typeface="Arial"/>
                <a:sym typeface="Arial"/>
              </a:defRPr>
            </a:lvl1pPr>
            <a:lvl2pPr indent="0" marL="342900" marR="0" rtl="0" algn="l">
              <a:spcBef>
                <a:spcPts val="0"/>
              </a:spcBef>
              <a:defRPr b="0" baseline="0" i="0" sz="1800" u="none" cap="none" strike="noStrike">
                <a:solidFill>
                  <a:schemeClr val="dk1"/>
                </a:solidFill>
                <a:latin typeface="Arial"/>
                <a:ea typeface="Arial"/>
                <a:cs typeface="Arial"/>
                <a:sym typeface="Arial"/>
              </a:defRPr>
            </a:lvl2pPr>
            <a:lvl3pPr indent="0" marL="685800" marR="0" rtl="0" algn="l">
              <a:spcBef>
                <a:spcPts val="0"/>
              </a:spcBef>
              <a:defRPr b="0" baseline="0" i="0" sz="1800" u="none" cap="none" strike="noStrike">
                <a:solidFill>
                  <a:schemeClr val="dk1"/>
                </a:solidFill>
                <a:latin typeface="Arial"/>
                <a:ea typeface="Arial"/>
                <a:cs typeface="Arial"/>
                <a:sym typeface="Arial"/>
              </a:defRPr>
            </a:lvl3pPr>
            <a:lvl4pPr indent="0" marL="1028700" marR="0" rtl="0" algn="l">
              <a:spcBef>
                <a:spcPts val="0"/>
              </a:spcBef>
              <a:defRPr b="0" baseline="0" i="0" sz="1800" u="none" cap="none" strike="noStrike">
                <a:solidFill>
                  <a:schemeClr val="dk1"/>
                </a:solidFill>
                <a:latin typeface="Arial"/>
                <a:ea typeface="Arial"/>
                <a:cs typeface="Arial"/>
                <a:sym typeface="Arial"/>
              </a:defRPr>
            </a:lvl4pPr>
            <a:lvl5pPr indent="0" marL="1371600" marR="0" rtl="0" algn="l">
              <a:spcBef>
                <a:spcPts val="0"/>
              </a:spcBef>
              <a:defRPr b="0" baseline="0" i="0" sz="1800" u="none" cap="none" strike="noStrike">
                <a:solidFill>
                  <a:schemeClr val="dk1"/>
                </a:solidFill>
                <a:latin typeface="Arial"/>
                <a:ea typeface="Arial"/>
                <a:cs typeface="Arial"/>
                <a:sym typeface="Arial"/>
              </a:defRPr>
            </a:lvl5pPr>
            <a:lvl6pPr indent="0" marL="1714500" marR="0" rtl="0" algn="l">
              <a:spcBef>
                <a:spcPts val="0"/>
              </a:spcBef>
              <a:defRPr b="0" baseline="0" i="0" sz="1800" u="none" cap="none" strike="noStrike">
                <a:solidFill>
                  <a:schemeClr val="dk1"/>
                </a:solidFill>
                <a:latin typeface="Arial"/>
                <a:ea typeface="Arial"/>
                <a:cs typeface="Arial"/>
                <a:sym typeface="Arial"/>
              </a:defRPr>
            </a:lvl6pPr>
            <a:lvl7pPr indent="0" marL="2057400" marR="0" rtl="0" algn="l">
              <a:spcBef>
                <a:spcPts val="0"/>
              </a:spcBef>
              <a:defRPr b="0" baseline="0" i="0" sz="1800" u="none" cap="none" strike="noStrike">
                <a:solidFill>
                  <a:schemeClr val="dk1"/>
                </a:solidFill>
                <a:latin typeface="Arial"/>
                <a:ea typeface="Arial"/>
                <a:cs typeface="Arial"/>
                <a:sym typeface="Arial"/>
              </a:defRPr>
            </a:lvl7pPr>
            <a:lvl8pPr indent="0" marL="2400300" marR="0" rtl="0" algn="l">
              <a:spcBef>
                <a:spcPts val="0"/>
              </a:spcBef>
              <a:defRPr b="0" baseline="0" i="0" sz="1800" u="none" cap="none" strike="noStrike">
                <a:solidFill>
                  <a:schemeClr val="dk1"/>
                </a:solidFill>
                <a:latin typeface="Arial"/>
                <a:ea typeface="Arial"/>
                <a:cs typeface="Arial"/>
                <a:sym typeface="Arial"/>
              </a:defRPr>
            </a:lvl8pPr>
            <a:lvl9pPr indent="0" marL="2743200" marR="0" rtl="0" algn="l">
              <a:spcBef>
                <a:spcPts val="0"/>
              </a:spcBef>
              <a:defRPr b="0" baseline="0" i="0" sz="1800" u="none" cap="none" strike="noStrike">
                <a:solidFill>
                  <a:schemeClr val="dk1"/>
                </a:solidFill>
                <a:latin typeface="Arial"/>
                <a:ea typeface="Arial"/>
                <a:cs typeface="Arial"/>
                <a:sym typeface="Arial"/>
              </a:defRPr>
            </a:lvl9pPr>
          </a:lstStyle>
          <a:p/>
        </p:txBody>
      </p:sp>
      <p:sp>
        <p:nvSpPr>
          <p:cNvPr id="354" name="Shape 354"/>
          <p:cNvSpPr txBox="1"/>
          <p:nvPr>
            <p:ph idx="12" type="sldNum"/>
          </p:nvPr>
        </p:nvSpPr>
        <p:spPr>
          <a:xfrm>
            <a:off x="8315325" y="6377617"/>
            <a:ext cx="371474" cy="365125"/>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baseline="0" i="0" lang="en-US" sz="600" u="none" cap="none" strike="noStrike">
                <a:solidFill>
                  <a:srgbClr val="7F7F7F"/>
                </a:solidFill>
                <a:latin typeface="Arial"/>
                <a:ea typeface="Arial"/>
                <a:cs typeface="Arial"/>
                <a:sym typeface="Arial"/>
              </a:rPr>
              <a:t>‹#›</a:t>
            </a:fld>
          </a:p>
        </p:txBody>
      </p:sp>
      <p:pic>
        <p:nvPicPr>
          <p:cNvPr id="355" name="Shape 355"/>
          <p:cNvPicPr preferRelativeResize="0"/>
          <p:nvPr/>
        </p:nvPicPr>
        <p:blipFill rotWithShape="1">
          <a:blip r:embed="rId2">
            <a:alphaModFix/>
          </a:blip>
          <a:srcRect b="0" l="0" r="0" t="0"/>
          <a:stretch/>
        </p:blipFill>
        <p:spPr>
          <a:xfrm>
            <a:off x="7405246" y="180754"/>
            <a:ext cx="1457324" cy="457200"/>
          </a:xfrm>
          <a:prstGeom prst="rect">
            <a:avLst/>
          </a:prstGeom>
          <a:noFill/>
          <a:ln>
            <a:noFill/>
          </a:ln>
        </p:spPr>
      </p:pic>
      <p:pic>
        <p:nvPicPr>
          <p:cNvPr id="356" name="Shape 356"/>
          <p:cNvPicPr preferRelativeResize="0"/>
          <p:nvPr/>
        </p:nvPicPr>
        <p:blipFill rotWithShape="1">
          <a:blip r:embed="rId3">
            <a:alphaModFix/>
          </a:blip>
          <a:srcRect b="0" l="0" r="0" t="0"/>
          <a:stretch/>
        </p:blipFill>
        <p:spPr>
          <a:xfrm>
            <a:off x="0" y="0"/>
            <a:ext cx="1597151" cy="68580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1_Comparison">
    <p:spTree>
      <p:nvGrpSpPr>
        <p:cNvPr id="357" name="Shape 357"/>
        <p:cNvGrpSpPr/>
        <p:nvPr/>
      </p:nvGrpSpPr>
      <p:grpSpPr>
        <a:xfrm>
          <a:off x="0" y="0"/>
          <a:ext cx="0" cy="0"/>
          <a:chOff x="0" y="0"/>
          <a:chExt cx="0" cy="0"/>
        </a:xfrm>
      </p:grpSpPr>
      <p:sp>
        <p:nvSpPr>
          <p:cNvPr id="358" name="Shape 358"/>
          <p:cNvSpPr txBox="1"/>
          <p:nvPr>
            <p:ph type="title"/>
          </p:nvPr>
        </p:nvSpPr>
        <p:spPr>
          <a:xfrm>
            <a:off x="528004" y="114522"/>
            <a:ext cx="8153399" cy="761666"/>
          </a:xfrm>
          <a:prstGeom prst="rect">
            <a:avLst/>
          </a:prstGeom>
          <a:noFill/>
          <a:ln>
            <a:noFill/>
          </a:ln>
        </p:spPr>
        <p:txBody>
          <a:bodyPr anchorCtr="0" anchor="ctr" bIns="91425" lIns="91425" rIns="91425" tIns="91425"/>
          <a:lstStyle>
            <a:lvl1pPr rtl="0">
              <a:spcBef>
                <a:spcPts val="0"/>
              </a:spcBef>
              <a:defRPr/>
            </a:lvl1pPr>
            <a:lvl2pPr rtl="0">
              <a:spcBef>
                <a:spcPts val="0"/>
              </a:spcBef>
              <a:defRPr sz="2400">
                <a:solidFill>
                  <a:schemeClr val="dk2"/>
                </a:solidFill>
              </a:defRPr>
            </a:lvl2pPr>
            <a:lvl3pPr rtl="0">
              <a:spcBef>
                <a:spcPts val="0"/>
              </a:spcBef>
              <a:defRPr sz="2400">
                <a:solidFill>
                  <a:schemeClr val="dk2"/>
                </a:solidFill>
              </a:defRPr>
            </a:lvl3pPr>
            <a:lvl4pPr rtl="0">
              <a:spcBef>
                <a:spcPts val="0"/>
              </a:spcBef>
              <a:defRPr sz="2400">
                <a:solidFill>
                  <a:schemeClr val="dk2"/>
                </a:solidFill>
              </a:defRPr>
            </a:lvl4pPr>
            <a:lvl5pPr rtl="0">
              <a:spcBef>
                <a:spcPts val="0"/>
              </a:spcBef>
              <a:defRPr sz="2400">
                <a:solidFill>
                  <a:schemeClr val="dk2"/>
                </a:solidFill>
              </a:defRPr>
            </a:lvl5pPr>
            <a:lvl6pPr rtl="0">
              <a:spcBef>
                <a:spcPts val="0"/>
              </a:spcBef>
              <a:defRPr sz="2400">
                <a:solidFill>
                  <a:schemeClr val="dk2"/>
                </a:solidFill>
              </a:defRPr>
            </a:lvl6pPr>
            <a:lvl7pPr rtl="0">
              <a:spcBef>
                <a:spcPts val="0"/>
              </a:spcBef>
              <a:defRPr sz="2400">
                <a:solidFill>
                  <a:schemeClr val="dk2"/>
                </a:solidFill>
              </a:defRPr>
            </a:lvl7pPr>
            <a:lvl8pPr rtl="0">
              <a:spcBef>
                <a:spcPts val="0"/>
              </a:spcBef>
              <a:defRPr sz="2400">
                <a:solidFill>
                  <a:schemeClr val="dk2"/>
                </a:solidFill>
              </a:defRPr>
            </a:lvl8pPr>
            <a:lvl9pPr rtl="0">
              <a:spcBef>
                <a:spcPts val="0"/>
              </a:spcBef>
              <a:defRPr sz="2400">
                <a:solidFill>
                  <a:schemeClr val="dk2"/>
                </a:solidFill>
              </a:defRPr>
            </a:lvl9pPr>
          </a:lstStyle>
          <a:p/>
        </p:txBody>
      </p:sp>
      <p:sp>
        <p:nvSpPr>
          <p:cNvPr id="359" name="Shape 359"/>
          <p:cNvSpPr txBox="1"/>
          <p:nvPr>
            <p:ph idx="1" type="body"/>
          </p:nvPr>
        </p:nvSpPr>
        <p:spPr>
          <a:xfrm>
            <a:off x="446568" y="1184238"/>
            <a:ext cx="4040187" cy="639762"/>
          </a:xfrm>
          <a:prstGeom prst="rect">
            <a:avLst/>
          </a:prstGeom>
          <a:solidFill>
            <a:srgbClr val="046CB6"/>
          </a:solidFill>
          <a:ln>
            <a:noFill/>
          </a:ln>
        </p:spPr>
        <p:txBody>
          <a:bodyPr anchorCtr="0" anchor="ctr" bIns="91425" lIns="91425" rIns="91425" tIns="91425"/>
          <a:lstStyle>
            <a:lvl1pPr indent="0" marL="0" rtl="0" algn="ctr">
              <a:spcBef>
                <a:spcPts val="0"/>
              </a:spcBef>
              <a:buClr>
                <a:schemeClr val="lt1"/>
              </a:buClr>
              <a:buFont typeface="Arial"/>
              <a:buNone/>
              <a:defRPr b="1" sz="1650">
                <a:solidFill>
                  <a:schemeClr val="lt1"/>
                </a:solidFill>
              </a:defRPr>
            </a:lvl1pPr>
            <a:lvl2pPr indent="0" marL="342900" rtl="0">
              <a:spcBef>
                <a:spcPts val="0"/>
              </a:spcBef>
              <a:buFont typeface="Arial"/>
              <a:buNone/>
              <a:defRPr b="1" sz="1500"/>
            </a:lvl2pPr>
            <a:lvl3pPr indent="0" marL="685800" rtl="0">
              <a:spcBef>
                <a:spcPts val="0"/>
              </a:spcBef>
              <a:buFont typeface="Arial"/>
              <a:buNone/>
              <a:defRPr b="1" sz="1350"/>
            </a:lvl3pPr>
            <a:lvl4pPr indent="0" marL="1028700" rtl="0">
              <a:spcBef>
                <a:spcPts val="0"/>
              </a:spcBef>
              <a:buFont typeface="Arial"/>
              <a:buNone/>
              <a:defRPr b="1" sz="1200"/>
            </a:lvl4pPr>
            <a:lvl5pPr indent="0" marL="1371600" rtl="0">
              <a:spcBef>
                <a:spcPts val="0"/>
              </a:spcBef>
              <a:buFont typeface="Arial"/>
              <a:buNone/>
              <a:defRPr b="1" sz="1200"/>
            </a:lvl5pPr>
            <a:lvl6pPr indent="0" marL="1714500" rtl="0">
              <a:spcBef>
                <a:spcPts val="0"/>
              </a:spcBef>
              <a:buNone/>
              <a:defRPr b="1" sz="1200"/>
            </a:lvl6pPr>
            <a:lvl7pPr indent="0" marL="2057400" rtl="0">
              <a:spcBef>
                <a:spcPts val="0"/>
              </a:spcBef>
              <a:buNone/>
              <a:defRPr b="1" sz="1200"/>
            </a:lvl7pPr>
            <a:lvl8pPr indent="0" marL="2400300" rtl="0">
              <a:spcBef>
                <a:spcPts val="0"/>
              </a:spcBef>
              <a:buNone/>
              <a:defRPr b="1" sz="1200"/>
            </a:lvl8pPr>
            <a:lvl9pPr indent="0" marL="2743200" rtl="0">
              <a:spcBef>
                <a:spcPts val="0"/>
              </a:spcBef>
              <a:buNone/>
              <a:defRPr b="1" sz="1200"/>
            </a:lvl9pPr>
          </a:lstStyle>
          <a:p/>
        </p:txBody>
      </p:sp>
      <p:sp>
        <p:nvSpPr>
          <p:cNvPr id="360" name="Shape 360"/>
          <p:cNvSpPr txBox="1"/>
          <p:nvPr>
            <p:ph idx="2" type="body"/>
          </p:nvPr>
        </p:nvSpPr>
        <p:spPr>
          <a:xfrm>
            <a:off x="446568" y="1824000"/>
            <a:ext cx="4040187" cy="3951287"/>
          </a:xfrm>
          <a:prstGeom prst="rect">
            <a:avLst/>
          </a:prstGeom>
          <a:noFill/>
          <a:ln>
            <a:noFill/>
          </a:ln>
        </p:spPr>
        <p:txBody>
          <a:bodyPr anchorCtr="0" anchor="t" bIns="91425" lIns="91425" rIns="91425" tIns="91425"/>
          <a:lstStyle>
            <a:lvl1pPr rtl="0">
              <a:spcBef>
                <a:spcPts val="0"/>
              </a:spcBef>
              <a:defRPr sz="1500"/>
            </a:lvl1pPr>
            <a:lvl2pPr rtl="0">
              <a:spcBef>
                <a:spcPts val="0"/>
              </a:spcBef>
              <a:defRPr sz="1350"/>
            </a:lvl2pPr>
            <a:lvl3pPr rtl="0">
              <a:spcBef>
                <a:spcPts val="0"/>
              </a:spcBef>
              <a:defRPr sz="1200"/>
            </a:lvl3pPr>
            <a:lvl4pPr rtl="0">
              <a:spcBef>
                <a:spcPts val="0"/>
              </a:spcBef>
              <a:defRPr sz="1050"/>
            </a:lvl4pPr>
            <a:lvl5pPr rtl="0">
              <a:spcBef>
                <a:spcPts val="0"/>
              </a:spcBef>
              <a:defRPr sz="1050"/>
            </a:lvl5pPr>
            <a:lvl6pPr rtl="0">
              <a:spcBef>
                <a:spcPts val="0"/>
              </a:spcBef>
              <a:defRPr sz="1200"/>
            </a:lvl6pPr>
            <a:lvl7pPr rtl="0">
              <a:spcBef>
                <a:spcPts val="0"/>
              </a:spcBef>
              <a:defRPr sz="1200"/>
            </a:lvl7pPr>
            <a:lvl8pPr rtl="0">
              <a:spcBef>
                <a:spcPts val="0"/>
              </a:spcBef>
              <a:defRPr sz="1200"/>
            </a:lvl8pPr>
            <a:lvl9pPr rtl="0">
              <a:spcBef>
                <a:spcPts val="0"/>
              </a:spcBef>
              <a:defRPr sz="1200"/>
            </a:lvl9pPr>
          </a:lstStyle>
          <a:p/>
        </p:txBody>
      </p:sp>
      <p:sp>
        <p:nvSpPr>
          <p:cNvPr id="361" name="Shape 361"/>
          <p:cNvSpPr txBox="1"/>
          <p:nvPr>
            <p:ph idx="3" type="body"/>
          </p:nvPr>
        </p:nvSpPr>
        <p:spPr>
          <a:xfrm>
            <a:off x="4634394" y="1184238"/>
            <a:ext cx="4041774" cy="639762"/>
          </a:xfrm>
          <a:prstGeom prst="rect">
            <a:avLst/>
          </a:prstGeom>
          <a:solidFill>
            <a:srgbClr val="0099CD"/>
          </a:solidFill>
          <a:ln>
            <a:noFill/>
          </a:ln>
        </p:spPr>
        <p:txBody>
          <a:bodyPr anchorCtr="0" anchor="ctr" bIns="91425" lIns="91425" rIns="91425" tIns="91425"/>
          <a:lstStyle>
            <a:lvl1pPr indent="0" marL="0" rtl="0" algn="ctr">
              <a:spcBef>
                <a:spcPts val="0"/>
              </a:spcBef>
              <a:buClr>
                <a:schemeClr val="lt1"/>
              </a:buClr>
              <a:buNone/>
              <a:defRPr b="1" sz="1650">
                <a:solidFill>
                  <a:schemeClr val="lt1"/>
                </a:solidFill>
              </a:defRPr>
            </a:lvl1pPr>
            <a:lvl2pPr indent="0" marL="342900" rtl="0">
              <a:spcBef>
                <a:spcPts val="0"/>
              </a:spcBef>
              <a:buFont typeface="Arial"/>
              <a:buNone/>
              <a:defRPr b="1" sz="1500"/>
            </a:lvl2pPr>
            <a:lvl3pPr indent="0" marL="685800" rtl="0">
              <a:spcBef>
                <a:spcPts val="0"/>
              </a:spcBef>
              <a:buFont typeface="Arial"/>
              <a:buNone/>
              <a:defRPr b="1" sz="1350"/>
            </a:lvl3pPr>
            <a:lvl4pPr indent="0" marL="1028700" rtl="0">
              <a:spcBef>
                <a:spcPts val="0"/>
              </a:spcBef>
              <a:buFont typeface="Arial"/>
              <a:buNone/>
              <a:defRPr b="1" sz="1200"/>
            </a:lvl4pPr>
            <a:lvl5pPr indent="0" marL="1371600" rtl="0">
              <a:spcBef>
                <a:spcPts val="0"/>
              </a:spcBef>
              <a:buFont typeface="Arial"/>
              <a:buNone/>
              <a:defRPr b="1" sz="1200"/>
            </a:lvl5pPr>
            <a:lvl6pPr indent="0" marL="1714500" rtl="0">
              <a:spcBef>
                <a:spcPts val="0"/>
              </a:spcBef>
              <a:buNone/>
              <a:defRPr b="1" sz="1200"/>
            </a:lvl6pPr>
            <a:lvl7pPr indent="0" marL="2057400" rtl="0">
              <a:spcBef>
                <a:spcPts val="0"/>
              </a:spcBef>
              <a:buNone/>
              <a:defRPr b="1" sz="1200"/>
            </a:lvl7pPr>
            <a:lvl8pPr indent="0" marL="2400300" rtl="0">
              <a:spcBef>
                <a:spcPts val="0"/>
              </a:spcBef>
              <a:buNone/>
              <a:defRPr b="1" sz="1200"/>
            </a:lvl8pPr>
            <a:lvl9pPr indent="0" marL="2743200" rtl="0">
              <a:spcBef>
                <a:spcPts val="0"/>
              </a:spcBef>
              <a:buNone/>
              <a:defRPr b="1" sz="1200"/>
            </a:lvl9pPr>
          </a:lstStyle>
          <a:p/>
        </p:txBody>
      </p:sp>
      <p:sp>
        <p:nvSpPr>
          <p:cNvPr id="362" name="Shape 362"/>
          <p:cNvSpPr txBox="1"/>
          <p:nvPr>
            <p:ph idx="4" type="body"/>
          </p:nvPr>
        </p:nvSpPr>
        <p:spPr>
          <a:xfrm>
            <a:off x="4634394" y="1824000"/>
            <a:ext cx="4041774" cy="3951287"/>
          </a:xfrm>
          <a:prstGeom prst="rect">
            <a:avLst/>
          </a:prstGeom>
          <a:noFill/>
          <a:ln>
            <a:noFill/>
          </a:ln>
        </p:spPr>
        <p:txBody>
          <a:bodyPr anchorCtr="0" anchor="t" bIns="91425" lIns="91425" rIns="91425" tIns="91425"/>
          <a:lstStyle>
            <a:lvl1pPr rtl="0">
              <a:spcBef>
                <a:spcPts val="0"/>
              </a:spcBef>
              <a:defRPr sz="1500"/>
            </a:lvl1pPr>
            <a:lvl2pPr rtl="0">
              <a:spcBef>
                <a:spcPts val="0"/>
              </a:spcBef>
              <a:defRPr sz="1350"/>
            </a:lvl2pPr>
            <a:lvl3pPr rtl="0">
              <a:spcBef>
                <a:spcPts val="0"/>
              </a:spcBef>
              <a:defRPr sz="1200"/>
            </a:lvl3pPr>
            <a:lvl4pPr rtl="0">
              <a:spcBef>
                <a:spcPts val="0"/>
              </a:spcBef>
              <a:defRPr sz="1050"/>
            </a:lvl4pPr>
            <a:lvl5pPr rtl="0">
              <a:spcBef>
                <a:spcPts val="0"/>
              </a:spcBef>
              <a:defRPr sz="1050"/>
            </a:lvl5pPr>
            <a:lvl6pPr rtl="0">
              <a:spcBef>
                <a:spcPts val="0"/>
              </a:spcBef>
              <a:defRPr sz="1200"/>
            </a:lvl6pPr>
            <a:lvl7pPr rtl="0">
              <a:spcBef>
                <a:spcPts val="0"/>
              </a:spcBef>
              <a:defRPr sz="1200"/>
            </a:lvl7pPr>
            <a:lvl8pPr rtl="0">
              <a:spcBef>
                <a:spcPts val="0"/>
              </a:spcBef>
              <a:defRPr sz="1200"/>
            </a:lvl8pPr>
            <a:lvl9pPr rtl="0">
              <a:spcBef>
                <a:spcPts val="0"/>
              </a:spcBef>
              <a:defRPr sz="1200"/>
            </a:lvl9pPr>
          </a:lstStyle>
          <a:p/>
        </p:txBody>
      </p:sp>
      <p:sp>
        <p:nvSpPr>
          <p:cNvPr id="363" name="Shape 363"/>
          <p:cNvSpPr txBox="1"/>
          <p:nvPr>
            <p:ph idx="10" type="dt"/>
          </p:nvPr>
        </p:nvSpPr>
        <p:spPr>
          <a:xfrm>
            <a:off x="233915" y="6577240"/>
            <a:ext cx="1212111" cy="280761"/>
          </a:xfrm>
          <a:prstGeom prst="rect">
            <a:avLst/>
          </a:prstGeom>
          <a:noFill/>
          <a:ln>
            <a:noFill/>
          </a:ln>
        </p:spPr>
        <p:txBody>
          <a:bodyPr anchorCtr="0" anchor="ctr" bIns="91425" lIns="91425" rIns="91425" tIns="91425"/>
          <a:lstStyle>
            <a:lvl1pPr indent="0" marL="0" marR="0" rtl="0" algn="l">
              <a:spcBef>
                <a:spcPts val="0"/>
              </a:spcBef>
              <a:spcAft>
                <a:spcPts val="0"/>
              </a:spcAft>
              <a:defRPr b="0" baseline="0" i="0" sz="600" u="none" cap="none" strike="noStrike">
                <a:solidFill>
                  <a:srgbClr val="7F7F7F"/>
                </a:solidFill>
                <a:latin typeface="Arial"/>
                <a:ea typeface="Arial"/>
                <a:cs typeface="Arial"/>
                <a:sym typeface="Arial"/>
              </a:defRPr>
            </a:lvl1pPr>
            <a:lvl2pPr indent="0" marL="342900" marR="0" rtl="0" algn="l">
              <a:spcBef>
                <a:spcPts val="0"/>
              </a:spcBef>
              <a:defRPr b="0" baseline="0" i="0" sz="1800" u="none" cap="none" strike="noStrike">
                <a:solidFill>
                  <a:schemeClr val="dk1"/>
                </a:solidFill>
                <a:latin typeface="Arial"/>
                <a:ea typeface="Arial"/>
                <a:cs typeface="Arial"/>
                <a:sym typeface="Arial"/>
              </a:defRPr>
            </a:lvl2pPr>
            <a:lvl3pPr indent="0" marL="685800" marR="0" rtl="0" algn="l">
              <a:spcBef>
                <a:spcPts val="0"/>
              </a:spcBef>
              <a:defRPr b="0" baseline="0" i="0" sz="1800" u="none" cap="none" strike="noStrike">
                <a:solidFill>
                  <a:schemeClr val="dk1"/>
                </a:solidFill>
                <a:latin typeface="Arial"/>
                <a:ea typeface="Arial"/>
                <a:cs typeface="Arial"/>
                <a:sym typeface="Arial"/>
              </a:defRPr>
            </a:lvl3pPr>
            <a:lvl4pPr indent="0" marL="1028700" marR="0" rtl="0" algn="l">
              <a:spcBef>
                <a:spcPts val="0"/>
              </a:spcBef>
              <a:defRPr b="0" baseline="0" i="0" sz="1800" u="none" cap="none" strike="noStrike">
                <a:solidFill>
                  <a:schemeClr val="dk1"/>
                </a:solidFill>
                <a:latin typeface="Arial"/>
                <a:ea typeface="Arial"/>
                <a:cs typeface="Arial"/>
                <a:sym typeface="Arial"/>
              </a:defRPr>
            </a:lvl4pPr>
            <a:lvl5pPr indent="0" marL="1371600" marR="0" rtl="0" algn="l">
              <a:spcBef>
                <a:spcPts val="0"/>
              </a:spcBef>
              <a:defRPr b="0" baseline="0" i="0" sz="1800" u="none" cap="none" strike="noStrike">
                <a:solidFill>
                  <a:schemeClr val="dk1"/>
                </a:solidFill>
                <a:latin typeface="Arial"/>
                <a:ea typeface="Arial"/>
                <a:cs typeface="Arial"/>
                <a:sym typeface="Arial"/>
              </a:defRPr>
            </a:lvl5pPr>
            <a:lvl6pPr indent="0" marL="1714500" marR="0" rtl="0" algn="l">
              <a:spcBef>
                <a:spcPts val="0"/>
              </a:spcBef>
              <a:defRPr b="0" baseline="0" i="0" sz="1800" u="none" cap="none" strike="noStrike">
                <a:solidFill>
                  <a:schemeClr val="dk1"/>
                </a:solidFill>
                <a:latin typeface="Arial"/>
                <a:ea typeface="Arial"/>
                <a:cs typeface="Arial"/>
                <a:sym typeface="Arial"/>
              </a:defRPr>
            </a:lvl6pPr>
            <a:lvl7pPr indent="0" marL="2057400" marR="0" rtl="0" algn="l">
              <a:spcBef>
                <a:spcPts val="0"/>
              </a:spcBef>
              <a:defRPr b="0" baseline="0" i="0" sz="1800" u="none" cap="none" strike="noStrike">
                <a:solidFill>
                  <a:schemeClr val="dk1"/>
                </a:solidFill>
                <a:latin typeface="Arial"/>
                <a:ea typeface="Arial"/>
                <a:cs typeface="Arial"/>
                <a:sym typeface="Arial"/>
              </a:defRPr>
            </a:lvl7pPr>
            <a:lvl8pPr indent="0" marL="2400300" marR="0" rtl="0" algn="l">
              <a:spcBef>
                <a:spcPts val="0"/>
              </a:spcBef>
              <a:defRPr b="0" baseline="0" i="0" sz="1800" u="none" cap="none" strike="noStrike">
                <a:solidFill>
                  <a:schemeClr val="dk1"/>
                </a:solidFill>
                <a:latin typeface="Arial"/>
                <a:ea typeface="Arial"/>
                <a:cs typeface="Arial"/>
                <a:sym typeface="Arial"/>
              </a:defRPr>
            </a:lvl8pPr>
            <a:lvl9pPr indent="0" marL="2743200" marR="0" rtl="0" algn="l">
              <a:spcBef>
                <a:spcPts val="0"/>
              </a:spcBef>
              <a:defRPr b="0" baseline="0" i="0" sz="1800" u="none" cap="none" strike="noStrike">
                <a:solidFill>
                  <a:schemeClr val="dk1"/>
                </a:solidFill>
                <a:latin typeface="Arial"/>
                <a:ea typeface="Arial"/>
                <a:cs typeface="Arial"/>
                <a:sym typeface="Arial"/>
              </a:defRPr>
            </a:lvl9pPr>
          </a:lstStyle>
          <a:p/>
        </p:txBody>
      </p:sp>
      <p:sp>
        <p:nvSpPr>
          <p:cNvPr id="364" name="Shape 364"/>
          <p:cNvSpPr txBox="1"/>
          <p:nvPr>
            <p:ph idx="11" type="ftr"/>
          </p:nvPr>
        </p:nvSpPr>
        <p:spPr>
          <a:xfrm>
            <a:off x="1706969" y="6577240"/>
            <a:ext cx="5421313" cy="238124"/>
          </a:xfrm>
          <a:prstGeom prst="rect">
            <a:avLst/>
          </a:prstGeom>
          <a:noFill/>
          <a:ln>
            <a:noFill/>
          </a:ln>
        </p:spPr>
        <p:txBody>
          <a:bodyPr anchorCtr="0" anchor="ctr" bIns="91425" lIns="91425" rIns="91425" tIns="91425"/>
          <a:lstStyle>
            <a:lvl1pPr indent="0" marL="0" marR="0" rtl="0" algn="r">
              <a:spcBef>
                <a:spcPts val="0"/>
              </a:spcBef>
              <a:spcAft>
                <a:spcPts val="0"/>
              </a:spcAft>
              <a:defRPr b="0" baseline="0" i="0" sz="600" u="none" cap="none" strike="noStrike">
                <a:solidFill>
                  <a:srgbClr val="7F7F7F"/>
                </a:solidFill>
                <a:latin typeface="Arial"/>
                <a:ea typeface="Arial"/>
                <a:cs typeface="Arial"/>
                <a:sym typeface="Arial"/>
              </a:defRPr>
            </a:lvl1pPr>
            <a:lvl2pPr indent="0" marL="342900" marR="0" rtl="0" algn="l">
              <a:spcBef>
                <a:spcPts val="0"/>
              </a:spcBef>
              <a:defRPr b="0" baseline="0" i="0" sz="1800" u="none" cap="none" strike="noStrike">
                <a:solidFill>
                  <a:schemeClr val="dk1"/>
                </a:solidFill>
                <a:latin typeface="Arial"/>
                <a:ea typeface="Arial"/>
                <a:cs typeface="Arial"/>
                <a:sym typeface="Arial"/>
              </a:defRPr>
            </a:lvl2pPr>
            <a:lvl3pPr indent="0" marL="685800" marR="0" rtl="0" algn="l">
              <a:spcBef>
                <a:spcPts val="0"/>
              </a:spcBef>
              <a:defRPr b="0" baseline="0" i="0" sz="1800" u="none" cap="none" strike="noStrike">
                <a:solidFill>
                  <a:schemeClr val="dk1"/>
                </a:solidFill>
                <a:latin typeface="Arial"/>
                <a:ea typeface="Arial"/>
                <a:cs typeface="Arial"/>
                <a:sym typeface="Arial"/>
              </a:defRPr>
            </a:lvl3pPr>
            <a:lvl4pPr indent="0" marL="1028700" marR="0" rtl="0" algn="l">
              <a:spcBef>
                <a:spcPts val="0"/>
              </a:spcBef>
              <a:defRPr b="0" baseline="0" i="0" sz="1800" u="none" cap="none" strike="noStrike">
                <a:solidFill>
                  <a:schemeClr val="dk1"/>
                </a:solidFill>
                <a:latin typeface="Arial"/>
                <a:ea typeface="Arial"/>
                <a:cs typeface="Arial"/>
                <a:sym typeface="Arial"/>
              </a:defRPr>
            </a:lvl4pPr>
            <a:lvl5pPr indent="0" marL="1371600" marR="0" rtl="0" algn="l">
              <a:spcBef>
                <a:spcPts val="0"/>
              </a:spcBef>
              <a:defRPr b="0" baseline="0" i="0" sz="1800" u="none" cap="none" strike="noStrike">
                <a:solidFill>
                  <a:schemeClr val="dk1"/>
                </a:solidFill>
                <a:latin typeface="Arial"/>
                <a:ea typeface="Arial"/>
                <a:cs typeface="Arial"/>
                <a:sym typeface="Arial"/>
              </a:defRPr>
            </a:lvl5pPr>
            <a:lvl6pPr indent="0" marL="1714500" marR="0" rtl="0" algn="l">
              <a:spcBef>
                <a:spcPts val="0"/>
              </a:spcBef>
              <a:defRPr b="0" baseline="0" i="0" sz="1800" u="none" cap="none" strike="noStrike">
                <a:solidFill>
                  <a:schemeClr val="dk1"/>
                </a:solidFill>
                <a:latin typeface="Arial"/>
                <a:ea typeface="Arial"/>
                <a:cs typeface="Arial"/>
                <a:sym typeface="Arial"/>
              </a:defRPr>
            </a:lvl6pPr>
            <a:lvl7pPr indent="0" marL="2057400" marR="0" rtl="0" algn="l">
              <a:spcBef>
                <a:spcPts val="0"/>
              </a:spcBef>
              <a:defRPr b="0" baseline="0" i="0" sz="1800" u="none" cap="none" strike="noStrike">
                <a:solidFill>
                  <a:schemeClr val="dk1"/>
                </a:solidFill>
                <a:latin typeface="Arial"/>
                <a:ea typeface="Arial"/>
                <a:cs typeface="Arial"/>
                <a:sym typeface="Arial"/>
              </a:defRPr>
            </a:lvl7pPr>
            <a:lvl8pPr indent="0" marL="2400300" marR="0" rtl="0" algn="l">
              <a:spcBef>
                <a:spcPts val="0"/>
              </a:spcBef>
              <a:defRPr b="0" baseline="0" i="0" sz="1800" u="none" cap="none" strike="noStrike">
                <a:solidFill>
                  <a:schemeClr val="dk1"/>
                </a:solidFill>
                <a:latin typeface="Arial"/>
                <a:ea typeface="Arial"/>
                <a:cs typeface="Arial"/>
                <a:sym typeface="Arial"/>
              </a:defRPr>
            </a:lvl8pPr>
            <a:lvl9pPr indent="0" marL="2743200" marR="0" rtl="0" algn="l">
              <a:spcBef>
                <a:spcPts val="0"/>
              </a:spcBef>
              <a:defRPr b="0" baseline="0" i="0" sz="1800" u="none" cap="none" strike="noStrike">
                <a:solidFill>
                  <a:schemeClr val="dk1"/>
                </a:solidFill>
                <a:latin typeface="Arial"/>
                <a:ea typeface="Arial"/>
                <a:cs typeface="Arial"/>
                <a:sym typeface="Arial"/>
              </a:defRPr>
            </a:lvl9pPr>
          </a:lstStyle>
          <a:p/>
        </p:txBody>
      </p:sp>
      <p:sp>
        <p:nvSpPr>
          <p:cNvPr id="365" name="Shape 365"/>
          <p:cNvSpPr txBox="1"/>
          <p:nvPr>
            <p:ph idx="12" type="sldNum"/>
          </p:nvPr>
        </p:nvSpPr>
        <p:spPr>
          <a:xfrm>
            <a:off x="8187070" y="6577240"/>
            <a:ext cx="533399" cy="244474"/>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baseline="0" i="0" lang="en-US" sz="600" u="none" cap="none" strike="noStrike">
                <a:solidFill>
                  <a:srgbClr val="7F7F7F"/>
                </a:solidFill>
                <a:latin typeface="Arial"/>
                <a:ea typeface="Arial"/>
                <a:cs typeface="Arial"/>
                <a:sym typeface="Arial"/>
              </a:rPr>
              <a:t>‹#›</a:t>
            </a:fl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366" name="Shape 366"/>
        <p:cNvGrpSpPr/>
        <p:nvPr/>
      </p:nvGrpSpPr>
      <p:grpSpPr>
        <a:xfrm>
          <a:off x="0" y="0"/>
          <a:ext cx="0" cy="0"/>
          <a:chOff x="0" y="0"/>
          <a:chExt cx="0" cy="0"/>
        </a:xfrm>
      </p:grpSpPr>
      <p:sp>
        <p:nvSpPr>
          <p:cNvPr id="367" name="Shape 367"/>
          <p:cNvSpPr txBox="1"/>
          <p:nvPr>
            <p:ph idx="10" type="dt"/>
          </p:nvPr>
        </p:nvSpPr>
        <p:spPr>
          <a:xfrm>
            <a:off x="233915" y="6577240"/>
            <a:ext cx="1212111" cy="280761"/>
          </a:xfrm>
          <a:prstGeom prst="rect">
            <a:avLst/>
          </a:prstGeom>
          <a:noFill/>
          <a:ln>
            <a:noFill/>
          </a:ln>
        </p:spPr>
        <p:txBody>
          <a:bodyPr anchorCtr="0" anchor="ctr" bIns="91425" lIns="91425" rIns="91425" tIns="91425"/>
          <a:lstStyle>
            <a:lvl1pPr indent="0" marL="0" marR="0" rtl="0" algn="l">
              <a:spcBef>
                <a:spcPts val="0"/>
              </a:spcBef>
              <a:spcAft>
                <a:spcPts val="0"/>
              </a:spcAft>
              <a:defRPr b="0" baseline="0" i="0" sz="600" u="none" cap="none" strike="noStrike">
                <a:solidFill>
                  <a:srgbClr val="7F7F7F"/>
                </a:solidFill>
                <a:latin typeface="Arial"/>
                <a:ea typeface="Arial"/>
                <a:cs typeface="Arial"/>
                <a:sym typeface="Arial"/>
              </a:defRPr>
            </a:lvl1pPr>
            <a:lvl2pPr indent="0" marL="342900" marR="0" rtl="0" algn="l">
              <a:spcBef>
                <a:spcPts val="0"/>
              </a:spcBef>
              <a:defRPr b="0" baseline="0" i="0" sz="1800" u="none" cap="none" strike="noStrike">
                <a:solidFill>
                  <a:schemeClr val="dk1"/>
                </a:solidFill>
                <a:latin typeface="Arial"/>
                <a:ea typeface="Arial"/>
                <a:cs typeface="Arial"/>
                <a:sym typeface="Arial"/>
              </a:defRPr>
            </a:lvl2pPr>
            <a:lvl3pPr indent="0" marL="685800" marR="0" rtl="0" algn="l">
              <a:spcBef>
                <a:spcPts val="0"/>
              </a:spcBef>
              <a:defRPr b="0" baseline="0" i="0" sz="1800" u="none" cap="none" strike="noStrike">
                <a:solidFill>
                  <a:schemeClr val="dk1"/>
                </a:solidFill>
                <a:latin typeface="Arial"/>
                <a:ea typeface="Arial"/>
                <a:cs typeface="Arial"/>
                <a:sym typeface="Arial"/>
              </a:defRPr>
            </a:lvl3pPr>
            <a:lvl4pPr indent="0" marL="1028700" marR="0" rtl="0" algn="l">
              <a:spcBef>
                <a:spcPts val="0"/>
              </a:spcBef>
              <a:defRPr b="0" baseline="0" i="0" sz="1800" u="none" cap="none" strike="noStrike">
                <a:solidFill>
                  <a:schemeClr val="dk1"/>
                </a:solidFill>
                <a:latin typeface="Arial"/>
                <a:ea typeface="Arial"/>
                <a:cs typeface="Arial"/>
                <a:sym typeface="Arial"/>
              </a:defRPr>
            </a:lvl4pPr>
            <a:lvl5pPr indent="0" marL="1371600" marR="0" rtl="0" algn="l">
              <a:spcBef>
                <a:spcPts val="0"/>
              </a:spcBef>
              <a:defRPr b="0" baseline="0" i="0" sz="1800" u="none" cap="none" strike="noStrike">
                <a:solidFill>
                  <a:schemeClr val="dk1"/>
                </a:solidFill>
                <a:latin typeface="Arial"/>
                <a:ea typeface="Arial"/>
                <a:cs typeface="Arial"/>
                <a:sym typeface="Arial"/>
              </a:defRPr>
            </a:lvl5pPr>
            <a:lvl6pPr indent="0" marL="1714500" marR="0" rtl="0" algn="l">
              <a:spcBef>
                <a:spcPts val="0"/>
              </a:spcBef>
              <a:defRPr b="0" baseline="0" i="0" sz="1800" u="none" cap="none" strike="noStrike">
                <a:solidFill>
                  <a:schemeClr val="dk1"/>
                </a:solidFill>
                <a:latin typeface="Arial"/>
                <a:ea typeface="Arial"/>
                <a:cs typeface="Arial"/>
                <a:sym typeface="Arial"/>
              </a:defRPr>
            </a:lvl6pPr>
            <a:lvl7pPr indent="0" marL="2057400" marR="0" rtl="0" algn="l">
              <a:spcBef>
                <a:spcPts val="0"/>
              </a:spcBef>
              <a:defRPr b="0" baseline="0" i="0" sz="1800" u="none" cap="none" strike="noStrike">
                <a:solidFill>
                  <a:schemeClr val="dk1"/>
                </a:solidFill>
                <a:latin typeface="Arial"/>
                <a:ea typeface="Arial"/>
                <a:cs typeface="Arial"/>
                <a:sym typeface="Arial"/>
              </a:defRPr>
            </a:lvl7pPr>
            <a:lvl8pPr indent="0" marL="2400300" marR="0" rtl="0" algn="l">
              <a:spcBef>
                <a:spcPts val="0"/>
              </a:spcBef>
              <a:defRPr b="0" baseline="0" i="0" sz="1800" u="none" cap="none" strike="noStrike">
                <a:solidFill>
                  <a:schemeClr val="dk1"/>
                </a:solidFill>
                <a:latin typeface="Arial"/>
                <a:ea typeface="Arial"/>
                <a:cs typeface="Arial"/>
                <a:sym typeface="Arial"/>
              </a:defRPr>
            </a:lvl8pPr>
            <a:lvl9pPr indent="0" marL="2743200" marR="0" rtl="0" algn="l">
              <a:spcBef>
                <a:spcPts val="0"/>
              </a:spcBef>
              <a:defRPr b="0" baseline="0" i="0" sz="1800" u="none" cap="none" strike="noStrike">
                <a:solidFill>
                  <a:schemeClr val="dk1"/>
                </a:solidFill>
                <a:latin typeface="Arial"/>
                <a:ea typeface="Arial"/>
                <a:cs typeface="Arial"/>
                <a:sym typeface="Arial"/>
              </a:defRPr>
            </a:lvl9pPr>
          </a:lstStyle>
          <a:p/>
        </p:txBody>
      </p:sp>
      <p:sp>
        <p:nvSpPr>
          <p:cNvPr id="368" name="Shape 368"/>
          <p:cNvSpPr txBox="1"/>
          <p:nvPr>
            <p:ph idx="11" type="ftr"/>
          </p:nvPr>
        </p:nvSpPr>
        <p:spPr>
          <a:xfrm>
            <a:off x="1706969" y="6577240"/>
            <a:ext cx="5421313" cy="238124"/>
          </a:xfrm>
          <a:prstGeom prst="rect">
            <a:avLst/>
          </a:prstGeom>
          <a:noFill/>
          <a:ln>
            <a:noFill/>
          </a:ln>
        </p:spPr>
        <p:txBody>
          <a:bodyPr anchorCtr="0" anchor="ctr" bIns="91425" lIns="91425" rIns="91425" tIns="91425"/>
          <a:lstStyle>
            <a:lvl1pPr indent="0" marL="0" marR="0" rtl="0" algn="r">
              <a:spcBef>
                <a:spcPts val="0"/>
              </a:spcBef>
              <a:spcAft>
                <a:spcPts val="0"/>
              </a:spcAft>
              <a:defRPr b="0" baseline="0" i="0" sz="600" u="none" cap="none" strike="noStrike">
                <a:solidFill>
                  <a:srgbClr val="7F7F7F"/>
                </a:solidFill>
                <a:latin typeface="Arial"/>
                <a:ea typeface="Arial"/>
                <a:cs typeface="Arial"/>
                <a:sym typeface="Arial"/>
              </a:defRPr>
            </a:lvl1pPr>
            <a:lvl2pPr indent="0" marL="342900" marR="0" rtl="0" algn="l">
              <a:spcBef>
                <a:spcPts val="0"/>
              </a:spcBef>
              <a:defRPr b="0" baseline="0" i="0" sz="1800" u="none" cap="none" strike="noStrike">
                <a:solidFill>
                  <a:schemeClr val="dk1"/>
                </a:solidFill>
                <a:latin typeface="Arial"/>
                <a:ea typeface="Arial"/>
                <a:cs typeface="Arial"/>
                <a:sym typeface="Arial"/>
              </a:defRPr>
            </a:lvl2pPr>
            <a:lvl3pPr indent="0" marL="685800" marR="0" rtl="0" algn="l">
              <a:spcBef>
                <a:spcPts val="0"/>
              </a:spcBef>
              <a:defRPr b="0" baseline="0" i="0" sz="1800" u="none" cap="none" strike="noStrike">
                <a:solidFill>
                  <a:schemeClr val="dk1"/>
                </a:solidFill>
                <a:latin typeface="Arial"/>
                <a:ea typeface="Arial"/>
                <a:cs typeface="Arial"/>
                <a:sym typeface="Arial"/>
              </a:defRPr>
            </a:lvl3pPr>
            <a:lvl4pPr indent="0" marL="1028700" marR="0" rtl="0" algn="l">
              <a:spcBef>
                <a:spcPts val="0"/>
              </a:spcBef>
              <a:defRPr b="0" baseline="0" i="0" sz="1800" u="none" cap="none" strike="noStrike">
                <a:solidFill>
                  <a:schemeClr val="dk1"/>
                </a:solidFill>
                <a:latin typeface="Arial"/>
                <a:ea typeface="Arial"/>
                <a:cs typeface="Arial"/>
                <a:sym typeface="Arial"/>
              </a:defRPr>
            </a:lvl4pPr>
            <a:lvl5pPr indent="0" marL="1371600" marR="0" rtl="0" algn="l">
              <a:spcBef>
                <a:spcPts val="0"/>
              </a:spcBef>
              <a:defRPr b="0" baseline="0" i="0" sz="1800" u="none" cap="none" strike="noStrike">
                <a:solidFill>
                  <a:schemeClr val="dk1"/>
                </a:solidFill>
                <a:latin typeface="Arial"/>
                <a:ea typeface="Arial"/>
                <a:cs typeface="Arial"/>
                <a:sym typeface="Arial"/>
              </a:defRPr>
            </a:lvl5pPr>
            <a:lvl6pPr indent="0" marL="1714500" marR="0" rtl="0" algn="l">
              <a:spcBef>
                <a:spcPts val="0"/>
              </a:spcBef>
              <a:defRPr b="0" baseline="0" i="0" sz="1800" u="none" cap="none" strike="noStrike">
                <a:solidFill>
                  <a:schemeClr val="dk1"/>
                </a:solidFill>
                <a:latin typeface="Arial"/>
                <a:ea typeface="Arial"/>
                <a:cs typeface="Arial"/>
                <a:sym typeface="Arial"/>
              </a:defRPr>
            </a:lvl6pPr>
            <a:lvl7pPr indent="0" marL="2057400" marR="0" rtl="0" algn="l">
              <a:spcBef>
                <a:spcPts val="0"/>
              </a:spcBef>
              <a:defRPr b="0" baseline="0" i="0" sz="1800" u="none" cap="none" strike="noStrike">
                <a:solidFill>
                  <a:schemeClr val="dk1"/>
                </a:solidFill>
                <a:latin typeface="Arial"/>
                <a:ea typeface="Arial"/>
                <a:cs typeface="Arial"/>
                <a:sym typeface="Arial"/>
              </a:defRPr>
            </a:lvl7pPr>
            <a:lvl8pPr indent="0" marL="2400300" marR="0" rtl="0" algn="l">
              <a:spcBef>
                <a:spcPts val="0"/>
              </a:spcBef>
              <a:defRPr b="0" baseline="0" i="0" sz="1800" u="none" cap="none" strike="noStrike">
                <a:solidFill>
                  <a:schemeClr val="dk1"/>
                </a:solidFill>
                <a:latin typeface="Arial"/>
                <a:ea typeface="Arial"/>
                <a:cs typeface="Arial"/>
                <a:sym typeface="Arial"/>
              </a:defRPr>
            </a:lvl8pPr>
            <a:lvl9pPr indent="0" marL="2743200" marR="0" rtl="0" algn="l">
              <a:spcBef>
                <a:spcPts val="0"/>
              </a:spcBef>
              <a:defRPr b="0" baseline="0" i="0" sz="1800" u="none" cap="none" strike="noStrike">
                <a:solidFill>
                  <a:schemeClr val="dk1"/>
                </a:solidFill>
                <a:latin typeface="Arial"/>
                <a:ea typeface="Arial"/>
                <a:cs typeface="Arial"/>
                <a:sym typeface="Arial"/>
              </a:defRPr>
            </a:lvl9pPr>
          </a:lstStyle>
          <a:p/>
        </p:txBody>
      </p:sp>
      <p:sp>
        <p:nvSpPr>
          <p:cNvPr id="369" name="Shape 369"/>
          <p:cNvSpPr txBox="1"/>
          <p:nvPr>
            <p:ph idx="12" type="sldNum"/>
          </p:nvPr>
        </p:nvSpPr>
        <p:spPr>
          <a:xfrm>
            <a:off x="8187070" y="6577240"/>
            <a:ext cx="533399" cy="244474"/>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baseline="0" i="0" lang="en-US" sz="600" u="none" cap="none" strike="noStrike">
                <a:solidFill>
                  <a:srgbClr val="7F7F7F"/>
                </a:solidFill>
                <a:latin typeface="Arial"/>
                <a:ea typeface="Arial"/>
                <a:cs typeface="Arial"/>
                <a:sym typeface="Arial"/>
              </a:rPr>
              <a:t>‹#›</a:t>
            </a:fl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370" name="Shape 370"/>
        <p:cNvGrpSpPr/>
        <p:nvPr/>
      </p:nvGrpSpPr>
      <p:grpSpPr>
        <a:xfrm>
          <a:off x="0" y="0"/>
          <a:ext cx="0" cy="0"/>
          <a:chOff x="0" y="0"/>
          <a:chExt cx="0" cy="0"/>
        </a:xfrm>
      </p:grpSpPr>
      <p:pic>
        <p:nvPicPr>
          <p:cNvPr id="371" name="Shape 371"/>
          <p:cNvPicPr preferRelativeResize="0"/>
          <p:nvPr/>
        </p:nvPicPr>
        <p:blipFill rotWithShape="1">
          <a:blip r:embed="rId2">
            <a:alphaModFix/>
          </a:blip>
          <a:srcRect b="0" l="0" r="0" t="0"/>
          <a:stretch/>
        </p:blipFill>
        <p:spPr>
          <a:xfrm>
            <a:off x="0" y="0"/>
            <a:ext cx="1597151" cy="6858000"/>
          </a:xfrm>
          <a:prstGeom prst="rect">
            <a:avLst/>
          </a:prstGeom>
          <a:noFill/>
          <a:ln>
            <a:noFill/>
          </a:ln>
        </p:spPr>
      </p:pic>
      <p:sp>
        <p:nvSpPr>
          <p:cNvPr id="372" name="Shape 372"/>
          <p:cNvSpPr txBox="1"/>
          <p:nvPr>
            <p:ph idx="1" type="body"/>
          </p:nvPr>
        </p:nvSpPr>
        <p:spPr>
          <a:xfrm>
            <a:off x="3009015" y="935666"/>
            <a:ext cx="5677786" cy="5578475"/>
          </a:xfrm>
          <a:prstGeom prst="rect">
            <a:avLst/>
          </a:prstGeom>
          <a:noFill/>
          <a:ln>
            <a:noFill/>
          </a:ln>
        </p:spPr>
        <p:txBody>
          <a:bodyPr anchorCtr="0" anchor="t" bIns="91425" lIns="91425" rIns="91425" tIns="91425"/>
          <a:lstStyle>
            <a:lvl1pPr rtl="0">
              <a:spcBef>
                <a:spcPts val="0"/>
              </a:spcBef>
              <a:defRPr sz="2100"/>
            </a:lvl1pPr>
            <a:lvl2pPr rtl="0">
              <a:spcBef>
                <a:spcPts val="0"/>
              </a:spcBef>
              <a:defRPr sz="1800"/>
            </a:lvl2pPr>
            <a:lvl3pPr rtl="0">
              <a:spcBef>
                <a:spcPts val="0"/>
              </a:spcBef>
              <a:defRPr sz="1500"/>
            </a:lvl3pPr>
            <a:lvl4pPr rtl="0">
              <a:spcBef>
                <a:spcPts val="0"/>
              </a:spcBef>
              <a:defRPr sz="1350"/>
            </a:lvl4pPr>
            <a:lvl5pPr rtl="0">
              <a:spcBef>
                <a:spcPts val="0"/>
              </a:spcBef>
              <a:defRPr sz="1350"/>
            </a:lvl5pPr>
            <a:lvl6pPr rtl="0">
              <a:spcBef>
                <a:spcPts val="0"/>
              </a:spcBef>
              <a:defRPr sz="1500"/>
            </a:lvl6pPr>
            <a:lvl7pPr rtl="0">
              <a:spcBef>
                <a:spcPts val="0"/>
              </a:spcBef>
              <a:defRPr sz="1500"/>
            </a:lvl7pPr>
            <a:lvl8pPr rtl="0">
              <a:spcBef>
                <a:spcPts val="0"/>
              </a:spcBef>
              <a:defRPr sz="1500"/>
            </a:lvl8pPr>
            <a:lvl9pPr rtl="0">
              <a:spcBef>
                <a:spcPts val="0"/>
              </a:spcBef>
              <a:defRPr sz="1500"/>
            </a:lvl9pPr>
          </a:lstStyle>
          <a:p/>
        </p:txBody>
      </p:sp>
      <p:sp>
        <p:nvSpPr>
          <p:cNvPr id="373" name="Shape 373"/>
          <p:cNvSpPr txBox="1"/>
          <p:nvPr>
            <p:ph idx="10" type="dt"/>
          </p:nvPr>
        </p:nvSpPr>
        <p:spPr>
          <a:xfrm>
            <a:off x="233915" y="6577240"/>
            <a:ext cx="1212111" cy="280761"/>
          </a:xfrm>
          <a:prstGeom prst="rect">
            <a:avLst/>
          </a:prstGeom>
          <a:noFill/>
          <a:ln>
            <a:noFill/>
          </a:ln>
        </p:spPr>
        <p:txBody>
          <a:bodyPr anchorCtr="0" anchor="ctr" bIns="91425" lIns="91425" rIns="91425" tIns="91425"/>
          <a:lstStyle>
            <a:lvl1pPr indent="0" marL="0" marR="0" rtl="0" algn="l">
              <a:spcBef>
                <a:spcPts val="0"/>
              </a:spcBef>
              <a:spcAft>
                <a:spcPts val="0"/>
              </a:spcAft>
              <a:defRPr b="0" baseline="0" i="0" sz="600" u="none" cap="none" strike="noStrike">
                <a:solidFill>
                  <a:srgbClr val="7F7F7F"/>
                </a:solidFill>
                <a:latin typeface="Arial"/>
                <a:ea typeface="Arial"/>
                <a:cs typeface="Arial"/>
                <a:sym typeface="Arial"/>
              </a:defRPr>
            </a:lvl1pPr>
            <a:lvl2pPr indent="0" marL="342900" marR="0" rtl="0" algn="l">
              <a:spcBef>
                <a:spcPts val="0"/>
              </a:spcBef>
              <a:defRPr b="0" baseline="0" i="0" sz="1800" u="none" cap="none" strike="noStrike">
                <a:solidFill>
                  <a:schemeClr val="dk1"/>
                </a:solidFill>
                <a:latin typeface="Arial"/>
                <a:ea typeface="Arial"/>
                <a:cs typeface="Arial"/>
                <a:sym typeface="Arial"/>
              </a:defRPr>
            </a:lvl2pPr>
            <a:lvl3pPr indent="0" marL="685800" marR="0" rtl="0" algn="l">
              <a:spcBef>
                <a:spcPts val="0"/>
              </a:spcBef>
              <a:defRPr b="0" baseline="0" i="0" sz="1800" u="none" cap="none" strike="noStrike">
                <a:solidFill>
                  <a:schemeClr val="dk1"/>
                </a:solidFill>
                <a:latin typeface="Arial"/>
                <a:ea typeface="Arial"/>
                <a:cs typeface="Arial"/>
                <a:sym typeface="Arial"/>
              </a:defRPr>
            </a:lvl3pPr>
            <a:lvl4pPr indent="0" marL="1028700" marR="0" rtl="0" algn="l">
              <a:spcBef>
                <a:spcPts val="0"/>
              </a:spcBef>
              <a:defRPr b="0" baseline="0" i="0" sz="1800" u="none" cap="none" strike="noStrike">
                <a:solidFill>
                  <a:schemeClr val="dk1"/>
                </a:solidFill>
                <a:latin typeface="Arial"/>
                <a:ea typeface="Arial"/>
                <a:cs typeface="Arial"/>
                <a:sym typeface="Arial"/>
              </a:defRPr>
            </a:lvl4pPr>
            <a:lvl5pPr indent="0" marL="1371600" marR="0" rtl="0" algn="l">
              <a:spcBef>
                <a:spcPts val="0"/>
              </a:spcBef>
              <a:defRPr b="0" baseline="0" i="0" sz="1800" u="none" cap="none" strike="noStrike">
                <a:solidFill>
                  <a:schemeClr val="dk1"/>
                </a:solidFill>
                <a:latin typeface="Arial"/>
                <a:ea typeface="Arial"/>
                <a:cs typeface="Arial"/>
                <a:sym typeface="Arial"/>
              </a:defRPr>
            </a:lvl5pPr>
            <a:lvl6pPr indent="0" marL="1714500" marR="0" rtl="0" algn="l">
              <a:spcBef>
                <a:spcPts val="0"/>
              </a:spcBef>
              <a:defRPr b="0" baseline="0" i="0" sz="1800" u="none" cap="none" strike="noStrike">
                <a:solidFill>
                  <a:schemeClr val="dk1"/>
                </a:solidFill>
                <a:latin typeface="Arial"/>
                <a:ea typeface="Arial"/>
                <a:cs typeface="Arial"/>
                <a:sym typeface="Arial"/>
              </a:defRPr>
            </a:lvl6pPr>
            <a:lvl7pPr indent="0" marL="2057400" marR="0" rtl="0" algn="l">
              <a:spcBef>
                <a:spcPts val="0"/>
              </a:spcBef>
              <a:defRPr b="0" baseline="0" i="0" sz="1800" u="none" cap="none" strike="noStrike">
                <a:solidFill>
                  <a:schemeClr val="dk1"/>
                </a:solidFill>
                <a:latin typeface="Arial"/>
                <a:ea typeface="Arial"/>
                <a:cs typeface="Arial"/>
                <a:sym typeface="Arial"/>
              </a:defRPr>
            </a:lvl7pPr>
            <a:lvl8pPr indent="0" marL="2400300" marR="0" rtl="0" algn="l">
              <a:spcBef>
                <a:spcPts val="0"/>
              </a:spcBef>
              <a:defRPr b="0" baseline="0" i="0" sz="1800" u="none" cap="none" strike="noStrike">
                <a:solidFill>
                  <a:schemeClr val="dk1"/>
                </a:solidFill>
                <a:latin typeface="Arial"/>
                <a:ea typeface="Arial"/>
                <a:cs typeface="Arial"/>
                <a:sym typeface="Arial"/>
              </a:defRPr>
            </a:lvl8pPr>
            <a:lvl9pPr indent="0" marL="2743200" marR="0" rtl="0" algn="l">
              <a:spcBef>
                <a:spcPts val="0"/>
              </a:spcBef>
              <a:defRPr b="0" baseline="0" i="0" sz="1800" u="none" cap="none" strike="noStrike">
                <a:solidFill>
                  <a:schemeClr val="dk1"/>
                </a:solidFill>
                <a:latin typeface="Arial"/>
                <a:ea typeface="Arial"/>
                <a:cs typeface="Arial"/>
                <a:sym typeface="Arial"/>
              </a:defRPr>
            </a:lvl9pPr>
          </a:lstStyle>
          <a:p/>
        </p:txBody>
      </p:sp>
      <p:sp>
        <p:nvSpPr>
          <p:cNvPr id="374" name="Shape 374"/>
          <p:cNvSpPr txBox="1"/>
          <p:nvPr>
            <p:ph idx="11" type="ftr"/>
          </p:nvPr>
        </p:nvSpPr>
        <p:spPr>
          <a:xfrm>
            <a:off x="1706969" y="6577240"/>
            <a:ext cx="5421313" cy="238124"/>
          </a:xfrm>
          <a:prstGeom prst="rect">
            <a:avLst/>
          </a:prstGeom>
          <a:noFill/>
          <a:ln>
            <a:noFill/>
          </a:ln>
        </p:spPr>
        <p:txBody>
          <a:bodyPr anchorCtr="0" anchor="ctr" bIns="91425" lIns="91425" rIns="91425" tIns="91425"/>
          <a:lstStyle>
            <a:lvl1pPr indent="0" marL="0" marR="0" rtl="0" algn="r">
              <a:spcBef>
                <a:spcPts val="0"/>
              </a:spcBef>
              <a:spcAft>
                <a:spcPts val="0"/>
              </a:spcAft>
              <a:defRPr b="0" baseline="0" i="0" sz="600" u="none" cap="none" strike="noStrike">
                <a:solidFill>
                  <a:srgbClr val="7F7F7F"/>
                </a:solidFill>
                <a:latin typeface="Arial"/>
                <a:ea typeface="Arial"/>
                <a:cs typeface="Arial"/>
                <a:sym typeface="Arial"/>
              </a:defRPr>
            </a:lvl1pPr>
            <a:lvl2pPr indent="0" marL="342900" marR="0" rtl="0" algn="l">
              <a:spcBef>
                <a:spcPts val="0"/>
              </a:spcBef>
              <a:defRPr b="0" baseline="0" i="0" sz="1800" u="none" cap="none" strike="noStrike">
                <a:solidFill>
                  <a:schemeClr val="dk1"/>
                </a:solidFill>
                <a:latin typeface="Arial"/>
                <a:ea typeface="Arial"/>
                <a:cs typeface="Arial"/>
                <a:sym typeface="Arial"/>
              </a:defRPr>
            </a:lvl2pPr>
            <a:lvl3pPr indent="0" marL="685800" marR="0" rtl="0" algn="l">
              <a:spcBef>
                <a:spcPts val="0"/>
              </a:spcBef>
              <a:defRPr b="0" baseline="0" i="0" sz="1800" u="none" cap="none" strike="noStrike">
                <a:solidFill>
                  <a:schemeClr val="dk1"/>
                </a:solidFill>
                <a:latin typeface="Arial"/>
                <a:ea typeface="Arial"/>
                <a:cs typeface="Arial"/>
                <a:sym typeface="Arial"/>
              </a:defRPr>
            </a:lvl3pPr>
            <a:lvl4pPr indent="0" marL="1028700" marR="0" rtl="0" algn="l">
              <a:spcBef>
                <a:spcPts val="0"/>
              </a:spcBef>
              <a:defRPr b="0" baseline="0" i="0" sz="1800" u="none" cap="none" strike="noStrike">
                <a:solidFill>
                  <a:schemeClr val="dk1"/>
                </a:solidFill>
                <a:latin typeface="Arial"/>
                <a:ea typeface="Arial"/>
                <a:cs typeface="Arial"/>
                <a:sym typeface="Arial"/>
              </a:defRPr>
            </a:lvl4pPr>
            <a:lvl5pPr indent="0" marL="1371600" marR="0" rtl="0" algn="l">
              <a:spcBef>
                <a:spcPts val="0"/>
              </a:spcBef>
              <a:defRPr b="0" baseline="0" i="0" sz="1800" u="none" cap="none" strike="noStrike">
                <a:solidFill>
                  <a:schemeClr val="dk1"/>
                </a:solidFill>
                <a:latin typeface="Arial"/>
                <a:ea typeface="Arial"/>
                <a:cs typeface="Arial"/>
                <a:sym typeface="Arial"/>
              </a:defRPr>
            </a:lvl5pPr>
            <a:lvl6pPr indent="0" marL="1714500" marR="0" rtl="0" algn="l">
              <a:spcBef>
                <a:spcPts val="0"/>
              </a:spcBef>
              <a:defRPr b="0" baseline="0" i="0" sz="1800" u="none" cap="none" strike="noStrike">
                <a:solidFill>
                  <a:schemeClr val="dk1"/>
                </a:solidFill>
                <a:latin typeface="Arial"/>
                <a:ea typeface="Arial"/>
                <a:cs typeface="Arial"/>
                <a:sym typeface="Arial"/>
              </a:defRPr>
            </a:lvl6pPr>
            <a:lvl7pPr indent="0" marL="2057400" marR="0" rtl="0" algn="l">
              <a:spcBef>
                <a:spcPts val="0"/>
              </a:spcBef>
              <a:defRPr b="0" baseline="0" i="0" sz="1800" u="none" cap="none" strike="noStrike">
                <a:solidFill>
                  <a:schemeClr val="dk1"/>
                </a:solidFill>
                <a:latin typeface="Arial"/>
                <a:ea typeface="Arial"/>
                <a:cs typeface="Arial"/>
                <a:sym typeface="Arial"/>
              </a:defRPr>
            </a:lvl7pPr>
            <a:lvl8pPr indent="0" marL="2400300" marR="0" rtl="0" algn="l">
              <a:spcBef>
                <a:spcPts val="0"/>
              </a:spcBef>
              <a:defRPr b="0" baseline="0" i="0" sz="1800" u="none" cap="none" strike="noStrike">
                <a:solidFill>
                  <a:schemeClr val="dk1"/>
                </a:solidFill>
                <a:latin typeface="Arial"/>
                <a:ea typeface="Arial"/>
                <a:cs typeface="Arial"/>
                <a:sym typeface="Arial"/>
              </a:defRPr>
            </a:lvl8pPr>
            <a:lvl9pPr indent="0" marL="2743200" marR="0" rtl="0" algn="l">
              <a:spcBef>
                <a:spcPts val="0"/>
              </a:spcBef>
              <a:defRPr b="0" baseline="0" i="0" sz="1800" u="none" cap="none" strike="noStrike">
                <a:solidFill>
                  <a:schemeClr val="dk1"/>
                </a:solidFill>
                <a:latin typeface="Arial"/>
                <a:ea typeface="Arial"/>
                <a:cs typeface="Arial"/>
                <a:sym typeface="Arial"/>
              </a:defRPr>
            </a:lvl9pPr>
          </a:lstStyle>
          <a:p/>
        </p:txBody>
      </p:sp>
      <p:sp>
        <p:nvSpPr>
          <p:cNvPr id="375" name="Shape 375"/>
          <p:cNvSpPr txBox="1"/>
          <p:nvPr>
            <p:ph idx="12" type="sldNum"/>
          </p:nvPr>
        </p:nvSpPr>
        <p:spPr>
          <a:xfrm>
            <a:off x="8187070" y="6577240"/>
            <a:ext cx="533399" cy="244474"/>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baseline="0" i="0" lang="en-US" sz="600" u="none" cap="none" strike="noStrike">
                <a:solidFill>
                  <a:srgbClr val="7F7F7F"/>
                </a:solidFill>
                <a:latin typeface="Arial"/>
                <a:ea typeface="Arial"/>
                <a:cs typeface="Arial"/>
                <a:sym typeface="Arial"/>
              </a:rPr>
              <a:t>‹#›</a:t>
            </a:fld>
          </a:p>
        </p:txBody>
      </p:sp>
      <p:sp>
        <p:nvSpPr>
          <p:cNvPr id="376" name="Shape 376"/>
          <p:cNvSpPr txBox="1"/>
          <p:nvPr>
            <p:ph type="title"/>
          </p:nvPr>
        </p:nvSpPr>
        <p:spPr>
          <a:xfrm>
            <a:off x="563525" y="0"/>
            <a:ext cx="2103120" cy="1286539"/>
          </a:xfrm>
          <a:prstGeom prst="rect">
            <a:avLst/>
          </a:prstGeom>
          <a:solidFill>
            <a:srgbClr val="046CB6"/>
          </a:solidFill>
          <a:ln>
            <a:noFill/>
          </a:ln>
        </p:spPr>
        <p:txBody>
          <a:bodyPr anchorCtr="0" anchor="ctr" bIns="91425" lIns="91425" rIns="91425" tIns="91425"/>
          <a:lstStyle>
            <a:lvl1pPr rtl="0" algn="l">
              <a:spcBef>
                <a:spcPts val="0"/>
              </a:spcBef>
              <a:defRPr b="1" sz="1500">
                <a:solidFill>
                  <a:schemeClr val="lt1"/>
                </a:solidFill>
              </a:defRPr>
            </a:lvl1pPr>
            <a:lvl2pPr rtl="0">
              <a:spcBef>
                <a:spcPts val="0"/>
              </a:spcBef>
              <a:defRPr sz="2400">
                <a:solidFill>
                  <a:schemeClr val="dk2"/>
                </a:solidFill>
              </a:defRPr>
            </a:lvl2pPr>
            <a:lvl3pPr rtl="0">
              <a:spcBef>
                <a:spcPts val="0"/>
              </a:spcBef>
              <a:defRPr sz="2400">
                <a:solidFill>
                  <a:schemeClr val="dk2"/>
                </a:solidFill>
              </a:defRPr>
            </a:lvl3pPr>
            <a:lvl4pPr rtl="0">
              <a:spcBef>
                <a:spcPts val="0"/>
              </a:spcBef>
              <a:defRPr sz="2400">
                <a:solidFill>
                  <a:schemeClr val="dk2"/>
                </a:solidFill>
              </a:defRPr>
            </a:lvl4pPr>
            <a:lvl5pPr rtl="0">
              <a:spcBef>
                <a:spcPts val="0"/>
              </a:spcBef>
              <a:defRPr sz="2400">
                <a:solidFill>
                  <a:schemeClr val="dk2"/>
                </a:solidFill>
              </a:defRPr>
            </a:lvl5pPr>
            <a:lvl6pPr rtl="0">
              <a:spcBef>
                <a:spcPts val="0"/>
              </a:spcBef>
              <a:defRPr sz="2400">
                <a:solidFill>
                  <a:schemeClr val="dk2"/>
                </a:solidFill>
              </a:defRPr>
            </a:lvl6pPr>
            <a:lvl7pPr rtl="0">
              <a:spcBef>
                <a:spcPts val="0"/>
              </a:spcBef>
              <a:defRPr sz="2400">
                <a:solidFill>
                  <a:schemeClr val="dk2"/>
                </a:solidFill>
              </a:defRPr>
            </a:lvl7pPr>
            <a:lvl8pPr rtl="0">
              <a:spcBef>
                <a:spcPts val="0"/>
              </a:spcBef>
              <a:defRPr sz="2400">
                <a:solidFill>
                  <a:schemeClr val="dk2"/>
                </a:solidFill>
              </a:defRPr>
            </a:lvl8pPr>
            <a:lvl9pPr rtl="0">
              <a:spcBef>
                <a:spcPts val="0"/>
              </a:spcBef>
              <a:defRPr sz="2400">
                <a:solidFill>
                  <a:schemeClr val="dk2"/>
                </a:solidFill>
              </a:defRPr>
            </a:lvl9pPr>
          </a:lstStyle>
          <a:p/>
        </p:txBody>
      </p:sp>
      <p:sp>
        <p:nvSpPr>
          <p:cNvPr id="377" name="Shape 377"/>
          <p:cNvSpPr txBox="1"/>
          <p:nvPr>
            <p:ph idx="2" type="body"/>
          </p:nvPr>
        </p:nvSpPr>
        <p:spPr>
          <a:xfrm>
            <a:off x="563527" y="1265274"/>
            <a:ext cx="2105246" cy="5592725"/>
          </a:xfrm>
          <a:prstGeom prst="rect">
            <a:avLst/>
          </a:prstGeom>
          <a:solidFill>
            <a:srgbClr val="046CB6"/>
          </a:solidFill>
          <a:ln>
            <a:noFill/>
          </a:ln>
        </p:spPr>
        <p:txBody>
          <a:bodyPr anchorCtr="0" anchor="ctr" bIns="91425" lIns="91425" rIns="91425" tIns="91425"/>
          <a:lstStyle>
            <a:lvl1pPr indent="0" marL="0" rtl="0">
              <a:spcBef>
                <a:spcPts val="0"/>
              </a:spcBef>
              <a:buClr>
                <a:schemeClr val="lt1"/>
              </a:buClr>
              <a:buFont typeface="Arial"/>
              <a:buNone/>
              <a:defRPr sz="1050">
                <a:solidFill>
                  <a:schemeClr val="lt1"/>
                </a:solidFill>
              </a:defRPr>
            </a:lvl1pPr>
            <a:lvl2pPr indent="0" marL="342900" rtl="0">
              <a:spcBef>
                <a:spcPts val="0"/>
              </a:spcBef>
              <a:buFont typeface="Arial"/>
              <a:buNone/>
              <a:defRPr sz="900"/>
            </a:lvl2pPr>
            <a:lvl3pPr indent="0" marL="685800" rtl="0">
              <a:spcBef>
                <a:spcPts val="0"/>
              </a:spcBef>
              <a:buFont typeface="Arial"/>
              <a:buNone/>
              <a:defRPr sz="750"/>
            </a:lvl3pPr>
            <a:lvl4pPr indent="0" marL="1028700" rtl="0">
              <a:spcBef>
                <a:spcPts val="0"/>
              </a:spcBef>
              <a:buFont typeface="Arial"/>
              <a:buNone/>
              <a:defRPr sz="675"/>
            </a:lvl4pPr>
            <a:lvl5pPr indent="0" marL="1371600" rtl="0">
              <a:spcBef>
                <a:spcPts val="0"/>
              </a:spcBef>
              <a:buFont typeface="Arial"/>
              <a:buNone/>
              <a:defRPr sz="675"/>
            </a:lvl5pPr>
            <a:lvl6pPr indent="0" marL="1714500" rtl="0">
              <a:spcBef>
                <a:spcPts val="0"/>
              </a:spcBef>
              <a:buNone/>
              <a:defRPr sz="675"/>
            </a:lvl6pPr>
            <a:lvl7pPr indent="0" marL="2057400" rtl="0">
              <a:spcBef>
                <a:spcPts val="0"/>
              </a:spcBef>
              <a:buNone/>
              <a:defRPr sz="675"/>
            </a:lvl7pPr>
            <a:lvl8pPr indent="0" marL="2400300" rtl="0">
              <a:spcBef>
                <a:spcPts val="0"/>
              </a:spcBef>
              <a:buNone/>
              <a:defRPr sz="675"/>
            </a:lvl8pPr>
            <a:lvl9pPr indent="0" marL="2743200" rtl="0">
              <a:spcBef>
                <a:spcPts val="0"/>
              </a:spcBef>
              <a:buNone/>
              <a:defRPr sz="675"/>
            </a:lvl9pPr>
          </a:lstStyle>
          <a:p/>
        </p:txBody>
      </p:sp>
      <p:pic>
        <p:nvPicPr>
          <p:cNvPr id="378" name="Shape 378"/>
          <p:cNvPicPr preferRelativeResize="0"/>
          <p:nvPr/>
        </p:nvPicPr>
        <p:blipFill rotWithShape="1">
          <a:blip r:embed="rId3">
            <a:alphaModFix/>
          </a:blip>
          <a:srcRect b="0" l="0" r="0" t="0"/>
          <a:stretch/>
        </p:blipFill>
        <p:spPr>
          <a:xfrm>
            <a:off x="7659150" y="179433"/>
            <a:ext cx="1111775" cy="348792"/>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eeting Purpose">
    <p:spTree>
      <p:nvGrpSpPr>
        <p:cNvPr id="379" name="Shape 379"/>
        <p:cNvGrpSpPr/>
        <p:nvPr/>
      </p:nvGrpSpPr>
      <p:grpSpPr>
        <a:xfrm>
          <a:off x="0" y="0"/>
          <a:ext cx="0" cy="0"/>
          <a:chOff x="0" y="0"/>
          <a:chExt cx="0" cy="0"/>
        </a:xfrm>
      </p:grpSpPr>
      <p:sp>
        <p:nvSpPr>
          <p:cNvPr id="380" name="Shape 380"/>
          <p:cNvSpPr txBox="1"/>
          <p:nvPr>
            <p:ph type="title"/>
          </p:nvPr>
        </p:nvSpPr>
        <p:spPr>
          <a:xfrm>
            <a:off x="528004" y="114522"/>
            <a:ext cx="8153399" cy="761666"/>
          </a:xfrm>
          <a:prstGeom prst="rect">
            <a:avLst/>
          </a:prstGeom>
          <a:noFill/>
          <a:ln>
            <a:noFill/>
          </a:ln>
        </p:spPr>
        <p:txBody>
          <a:bodyPr anchorCtr="0" anchor="ctr" bIns="91425" lIns="91425" rIns="91425" tIns="91425"/>
          <a:lstStyle>
            <a:lvl1pPr rtl="0" algn="l">
              <a:spcBef>
                <a:spcPts val="0"/>
              </a:spcBef>
              <a:defRPr baseline="0" sz="2400">
                <a:solidFill>
                  <a:srgbClr val="1086BE"/>
                </a:solidFill>
              </a:defRPr>
            </a:lvl1pPr>
            <a:lvl2pPr rtl="0">
              <a:spcBef>
                <a:spcPts val="0"/>
              </a:spcBef>
              <a:defRPr sz="2400">
                <a:solidFill>
                  <a:schemeClr val="dk2"/>
                </a:solidFill>
              </a:defRPr>
            </a:lvl2pPr>
            <a:lvl3pPr rtl="0">
              <a:spcBef>
                <a:spcPts val="0"/>
              </a:spcBef>
              <a:defRPr sz="2400">
                <a:solidFill>
                  <a:schemeClr val="dk2"/>
                </a:solidFill>
              </a:defRPr>
            </a:lvl3pPr>
            <a:lvl4pPr rtl="0">
              <a:spcBef>
                <a:spcPts val="0"/>
              </a:spcBef>
              <a:defRPr sz="2400">
                <a:solidFill>
                  <a:schemeClr val="dk2"/>
                </a:solidFill>
              </a:defRPr>
            </a:lvl4pPr>
            <a:lvl5pPr rtl="0">
              <a:spcBef>
                <a:spcPts val="0"/>
              </a:spcBef>
              <a:defRPr sz="2400">
                <a:solidFill>
                  <a:schemeClr val="dk2"/>
                </a:solidFill>
              </a:defRPr>
            </a:lvl5pPr>
            <a:lvl6pPr rtl="0">
              <a:spcBef>
                <a:spcPts val="0"/>
              </a:spcBef>
              <a:defRPr sz="2400">
                <a:solidFill>
                  <a:schemeClr val="dk2"/>
                </a:solidFill>
              </a:defRPr>
            </a:lvl6pPr>
            <a:lvl7pPr rtl="0">
              <a:spcBef>
                <a:spcPts val="0"/>
              </a:spcBef>
              <a:defRPr sz="2400">
                <a:solidFill>
                  <a:schemeClr val="dk2"/>
                </a:solidFill>
              </a:defRPr>
            </a:lvl7pPr>
            <a:lvl8pPr rtl="0">
              <a:spcBef>
                <a:spcPts val="0"/>
              </a:spcBef>
              <a:defRPr sz="2400">
                <a:solidFill>
                  <a:schemeClr val="dk2"/>
                </a:solidFill>
              </a:defRPr>
            </a:lvl8pPr>
            <a:lvl9pPr rtl="0">
              <a:spcBef>
                <a:spcPts val="0"/>
              </a:spcBef>
              <a:defRPr sz="2400">
                <a:solidFill>
                  <a:schemeClr val="dk2"/>
                </a:solidFill>
              </a:defRPr>
            </a:lvl9pPr>
          </a:lstStyle>
          <a:p/>
        </p:txBody>
      </p:sp>
      <p:sp>
        <p:nvSpPr>
          <p:cNvPr id="381" name="Shape 381"/>
          <p:cNvSpPr txBox="1"/>
          <p:nvPr>
            <p:ph idx="10" type="dt"/>
          </p:nvPr>
        </p:nvSpPr>
        <p:spPr>
          <a:xfrm>
            <a:off x="457200" y="6487771"/>
            <a:ext cx="957262" cy="365125"/>
          </a:xfrm>
          <a:prstGeom prst="rect">
            <a:avLst/>
          </a:prstGeom>
          <a:noFill/>
          <a:ln>
            <a:noFill/>
          </a:ln>
        </p:spPr>
        <p:txBody>
          <a:bodyPr anchorCtr="0" anchor="ctr" bIns="91425" lIns="91425" rIns="91425" tIns="91425"/>
          <a:lstStyle>
            <a:lvl1pPr indent="0" marL="0" marR="0" rtl="0" algn="l">
              <a:spcBef>
                <a:spcPts val="0"/>
              </a:spcBef>
              <a:spcAft>
                <a:spcPts val="0"/>
              </a:spcAft>
              <a:defRPr b="0" baseline="0" i="0" sz="600" u="none" cap="none" strike="noStrike">
                <a:solidFill>
                  <a:schemeClr val="dk1"/>
                </a:solidFill>
                <a:latin typeface="Arial"/>
                <a:ea typeface="Arial"/>
                <a:cs typeface="Arial"/>
                <a:sym typeface="Arial"/>
              </a:defRPr>
            </a:lvl1pPr>
            <a:lvl2pPr indent="0" marL="342900" marR="0" rtl="0" algn="l">
              <a:spcBef>
                <a:spcPts val="0"/>
              </a:spcBef>
              <a:defRPr b="0" baseline="0" i="0" sz="1800" u="none" cap="none" strike="noStrike">
                <a:solidFill>
                  <a:schemeClr val="dk1"/>
                </a:solidFill>
                <a:latin typeface="Arial"/>
                <a:ea typeface="Arial"/>
                <a:cs typeface="Arial"/>
                <a:sym typeface="Arial"/>
              </a:defRPr>
            </a:lvl2pPr>
            <a:lvl3pPr indent="0" marL="685800" marR="0" rtl="0" algn="l">
              <a:spcBef>
                <a:spcPts val="0"/>
              </a:spcBef>
              <a:defRPr b="0" baseline="0" i="0" sz="1800" u="none" cap="none" strike="noStrike">
                <a:solidFill>
                  <a:schemeClr val="dk1"/>
                </a:solidFill>
                <a:latin typeface="Arial"/>
                <a:ea typeface="Arial"/>
                <a:cs typeface="Arial"/>
                <a:sym typeface="Arial"/>
              </a:defRPr>
            </a:lvl3pPr>
            <a:lvl4pPr indent="0" marL="1028700" marR="0" rtl="0" algn="l">
              <a:spcBef>
                <a:spcPts val="0"/>
              </a:spcBef>
              <a:defRPr b="0" baseline="0" i="0" sz="1800" u="none" cap="none" strike="noStrike">
                <a:solidFill>
                  <a:schemeClr val="dk1"/>
                </a:solidFill>
                <a:latin typeface="Arial"/>
                <a:ea typeface="Arial"/>
                <a:cs typeface="Arial"/>
                <a:sym typeface="Arial"/>
              </a:defRPr>
            </a:lvl4pPr>
            <a:lvl5pPr indent="0" marL="1371600" marR="0" rtl="0" algn="l">
              <a:spcBef>
                <a:spcPts val="0"/>
              </a:spcBef>
              <a:defRPr b="0" baseline="0" i="0" sz="1800" u="none" cap="none" strike="noStrike">
                <a:solidFill>
                  <a:schemeClr val="dk1"/>
                </a:solidFill>
                <a:latin typeface="Arial"/>
                <a:ea typeface="Arial"/>
                <a:cs typeface="Arial"/>
                <a:sym typeface="Arial"/>
              </a:defRPr>
            </a:lvl5pPr>
            <a:lvl6pPr indent="0" marL="1714500" marR="0" rtl="0" algn="l">
              <a:spcBef>
                <a:spcPts val="0"/>
              </a:spcBef>
              <a:defRPr b="0" baseline="0" i="0" sz="1800" u="none" cap="none" strike="noStrike">
                <a:solidFill>
                  <a:schemeClr val="dk1"/>
                </a:solidFill>
                <a:latin typeface="Arial"/>
                <a:ea typeface="Arial"/>
                <a:cs typeface="Arial"/>
                <a:sym typeface="Arial"/>
              </a:defRPr>
            </a:lvl6pPr>
            <a:lvl7pPr indent="0" marL="2057400" marR="0" rtl="0" algn="l">
              <a:spcBef>
                <a:spcPts val="0"/>
              </a:spcBef>
              <a:defRPr b="0" baseline="0" i="0" sz="1800" u="none" cap="none" strike="noStrike">
                <a:solidFill>
                  <a:schemeClr val="dk1"/>
                </a:solidFill>
                <a:latin typeface="Arial"/>
                <a:ea typeface="Arial"/>
                <a:cs typeface="Arial"/>
                <a:sym typeface="Arial"/>
              </a:defRPr>
            </a:lvl7pPr>
            <a:lvl8pPr indent="0" marL="2400300" marR="0" rtl="0" algn="l">
              <a:spcBef>
                <a:spcPts val="0"/>
              </a:spcBef>
              <a:defRPr b="0" baseline="0" i="0" sz="1800" u="none" cap="none" strike="noStrike">
                <a:solidFill>
                  <a:schemeClr val="dk1"/>
                </a:solidFill>
                <a:latin typeface="Arial"/>
                <a:ea typeface="Arial"/>
                <a:cs typeface="Arial"/>
                <a:sym typeface="Arial"/>
              </a:defRPr>
            </a:lvl8pPr>
            <a:lvl9pPr indent="0" marL="2743200" marR="0" rtl="0" algn="l">
              <a:spcBef>
                <a:spcPts val="0"/>
              </a:spcBef>
              <a:defRPr b="0" baseline="0" i="0" sz="1800" u="none" cap="none" strike="noStrike">
                <a:solidFill>
                  <a:schemeClr val="dk1"/>
                </a:solidFill>
                <a:latin typeface="Arial"/>
                <a:ea typeface="Arial"/>
                <a:cs typeface="Arial"/>
                <a:sym typeface="Arial"/>
              </a:defRPr>
            </a:lvl9pPr>
          </a:lstStyle>
          <a:p/>
        </p:txBody>
      </p:sp>
      <p:sp>
        <p:nvSpPr>
          <p:cNvPr id="382" name="Shape 382"/>
          <p:cNvSpPr txBox="1"/>
          <p:nvPr>
            <p:ph idx="11" type="ftr"/>
          </p:nvPr>
        </p:nvSpPr>
        <p:spPr>
          <a:xfrm>
            <a:off x="2806700" y="6487771"/>
            <a:ext cx="3892550" cy="365125"/>
          </a:xfrm>
          <a:prstGeom prst="rect">
            <a:avLst/>
          </a:prstGeom>
          <a:noFill/>
          <a:ln>
            <a:noFill/>
          </a:ln>
        </p:spPr>
        <p:txBody>
          <a:bodyPr anchorCtr="0" anchor="ctr" bIns="91425" lIns="91425" rIns="91425" tIns="91425"/>
          <a:lstStyle>
            <a:lvl1pPr indent="0" marL="0" marR="0" rtl="0" algn="r">
              <a:spcBef>
                <a:spcPts val="0"/>
              </a:spcBef>
              <a:spcAft>
                <a:spcPts val="0"/>
              </a:spcAft>
              <a:defRPr b="0" baseline="0" i="0" sz="600" u="none" cap="none" strike="noStrike">
                <a:solidFill>
                  <a:schemeClr val="dk1"/>
                </a:solidFill>
                <a:latin typeface="Arial"/>
                <a:ea typeface="Arial"/>
                <a:cs typeface="Arial"/>
                <a:sym typeface="Arial"/>
              </a:defRPr>
            </a:lvl1pPr>
            <a:lvl2pPr indent="0" marL="342900" marR="0" rtl="0" algn="l">
              <a:spcBef>
                <a:spcPts val="0"/>
              </a:spcBef>
              <a:defRPr b="0" baseline="0" i="0" sz="1800" u="none" cap="none" strike="noStrike">
                <a:solidFill>
                  <a:schemeClr val="dk1"/>
                </a:solidFill>
                <a:latin typeface="Arial"/>
                <a:ea typeface="Arial"/>
                <a:cs typeface="Arial"/>
                <a:sym typeface="Arial"/>
              </a:defRPr>
            </a:lvl2pPr>
            <a:lvl3pPr indent="0" marL="685800" marR="0" rtl="0" algn="l">
              <a:spcBef>
                <a:spcPts val="0"/>
              </a:spcBef>
              <a:defRPr b="0" baseline="0" i="0" sz="1800" u="none" cap="none" strike="noStrike">
                <a:solidFill>
                  <a:schemeClr val="dk1"/>
                </a:solidFill>
                <a:latin typeface="Arial"/>
                <a:ea typeface="Arial"/>
                <a:cs typeface="Arial"/>
                <a:sym typeface="Arial"/>
              </a:defRPr>
            </a:lvl3pPr>
            <a:lvl4pPr indent="0" marL="1028700" marR="0" rtl="0" algn="l">
              <a:spcBef>
                <a:spcPts val="0"/>
              </a:spcBef>
              <a:defRPr b="0" baseline="0" i="0" sz="1800" u="none" cap="none" strike="noStrike">
                <a:solidFill>
                  <a:schemeClr val="dk1"/>
                </a:solidFill>
                <a:latin typeface="Arial"/>
                <a:ea typeface="Arial"/>
                <a:cs typeface="Arial"/>
                <a:sym typeface="Arial"/>
              </a:defRPr>
            </a:lvl4pPr>
            <a:lvl5pPr indent="0" marL="1371600" marR="0" rtl="0" algn="l">
              <a:spcBef>
                <a:spcPts val="0"/>
              </a:spcBef>
              <a:defRPr b="0" baseline="0" i="0" sz="1800" u="none" cap="none" strike="noStrike">
                <a:solidFill>
                  <a:schemeClr val="dk1"/>
                </a:solidFill>
                <a:latin typeface="Arial"/>
                <a:ea typeface="Arial"/>
                <a:cs typeface="Arial"/>
                <a:sym typeface="Arial"/>
              </a:defRPr>
            </a:lvl5pPr>
            <a:lvl6pPr indent="0" marL="1714500" marR="0" rtl="0" algn="l">
              <a:spcBef>
                <a:spcPts val="0"/>
              </a:spcBef>
              <a:defRPr b="0" baseline="0" i="0" sz="1800" u="none" cap="none" strike="noStrike">
                <a:solidFill>
                  <a:schemeClr val="dk1"/>
                </a:solidFill>
                <a:latin typeface="Arial"/>
                <a:ea typeface="Arial"/>
                <a:cs typeface="Arial"/>
                <a:sym typeface="Arial"/>
              </a:defRPr>
            </a:lvl6pPr>
            <a:lvl7pPr indent="0" marL="2057400" marR="0" rtl="0" algn="l">
              <a:spcBef>
                <a:spcPts val="0"/>
              </a:spcBef>
              <a:defRPr b="0" baseline="0" i="0" sz="1800" u="none" cap="none" strike="noStrike">
                <a:solidFill>
                  <a:schemeClr val="dk1"/>
                </a:solidFill>
                <a:latin typeface="Arial"/>
                <a:ea typeface="Arial"/>
                <a:cs typeface="Arial"/>
                <a:sym typeface="Arial"/>
              </a:defRPr>
            </a:lvl7pPr>
            <a:lvl8pPr indent="0" marL="2400300" marR="0" rtl="0" algn="l">
              <a:spcBef>
                <a:spcPts val="0"/>
              </a:spcBef>
              <a:defRPr b="0" baseline="0" i="0" sz="1800" u="none" cap="none" strike="noStrike">
                <a:solidFill>
                  <a:schemeClr val="dk1"/>
                </a:solidFill>
                <a:latin typeface="Arial"/>
                <a:ea typeface="Arial"/>
                <a:cs typeface="Arial"/>
                <a:sym typeface="Arial"/>
              </a:defRPr>
            </a:lvl8pPr>
            <a:lvl9pPr indent="0" marL="2743200" marR="0" rtl="0" algn="l">
              <a:spcBef>
                <a:spcPts val="0"/>
              </a:spcBef>
              <a:defRPr b="0" baseline="0" i="0" sz="1800" u="none" cap="none" strike="noStrike">
                <a:solidFill>
                  <a:schemeClr val="dk1"/>
                </a:solidFill>
                <a:latin typeface="Arial"/>
                <a:ea typeface="Arial"/>
                <a:cs typeface="Arial"/>
                <a:sym typeface="Arial"/>
              </a:defRPr>
            </a:lvl9pPr>
          </a:lstStyle>
          <a:p/>
        </p:txBody>
      </p:sp>
      <p:sp>
        <p:nvSpPr>
          <p:cNvPr id="383" name="Shape 383"/>
          <p:cNvSpPr txBox="1"/>
          <p:nvPr>
            <p:ph idx="12" type="sldNum"/>
          </p:nvPr>
        </p:nvSpPr>
        <p:spPr>
          <a:xfrm>
            <a:off x="7899400" y="6487771"/>
            <a:ext cx="787400" cy="365125"/>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baseline="0" i="0" lang="en-US" sz="600" u="none" cap="none" strike="noStrike">
                <a:solidFill>
                  <a:srgbClr val="000000"/>
                </a:solidFill>
                <a:latin typeface="Arial"/>
                <a:ea typeface="Arial"/>
                <a:cs typeface="Arial"/>
                <a:sym typeface="Arial"/>
              </a:rPr>
              <a:t>‹#›</a:t>
            </a:fld>
          </a:p>
        </p:txBody>
      </p:sp>
      <p:sp>
        <p:nvSpPr>
          <p:cNvPr id="384" name="Shape 384"/>
          <p:cNvSpPr txBox="1"/>
          <p:nvPr>
            <p:ph idx="1" type="body"/>
          </p:nvPr>
        </p:nvSpPr>
        <p:spPr>
          <a:xfrm>
            <a:off x="570016" y="1116283"/>
            <a:ext cx="7992093" cy="4441370"/>
          </a:xfrm>
          <a:prstGeom prst="rect">
            <a:avLst/>
          </a:prstGeom>
          <a:noFill/>
          <a:ln>
            <a:noFill/>
          </a:ln>
        </p:spPr>
        <p:txBody>
          <a:bodyPr anchorCtr="0" anchor="t" bIns="91425" lIns="91425" rIns="91425" tIns="91425"/>
          <a:lstStyle>
            <a:lvl1pPr rtl="0">
              <a:spcBef>
                <a:spcPts val="900"/>
              </a:spcBef>
              <a:defRPr/>
            </a:lvl1pPr>
            <a:lvl2pPr rtl="0">
              <a:spcBef>
                <a:spcPts val="0"/>
              </a:spcBef>
              <a:defRPr sz="1350">
                <a:solidFill>
                  <a:schemeClr val="dk1"/>
                </a:solidFill>
                <a:latin typeface="Arial"/>
                <a:ea typeface="Arial"/>
                <a:cs typeface="Arial"/>
                <a:sym typeface="Arial"/>
              </a:defRPr>
            </a:lvl2pPr>
            <a:lvl3pPr rtl="0">
              <a:spcBef>
                <a:spcPts val="0"/>
              </a:spcBef>
              <a:defRPr sz="1050">
                <a:solidFill>
                  <a:schemeClr val="dk1"/>
                </a:solidFill>
                <a:latin typeface="Arial"/>
                <a:ea typeface="Arial"/>
                <a:cs typeface="Arial"/>
                <a:sym typeface="Arial"/>
              </a:defRPr>
            </a:lvl3pPr>
            <a:lvl4pPr rtl="0">
              <a:spcBef>
                <a:spcPts val="0"/>
              </a:spcBef>
              <a:defRPr sz="825">
                <a:solidFill>
                  <a:schemeClr val="dk1"/>
                </a:solidFill>
                <a:latin typeface="Arial"/>
                <a:ea typeface="Arial"/>
                <a:cs typeface="Arial"/>
                <a:sym typeface="Arial"/>
              </a:defRPr>
            </a:lvl4pPr>
            <a:lvl5pPr rtl="0">
              <a:spcBef>
                <a:spcPts val="0"/>
              </a:spcBef>
              <a:defRPr sz="788">
                <a:solidFill>
                  <a:schemeClr val="dk1"/>
                </a:solidFill>
                <a:latin typeface="Arial"/>
                <a:ea typeface="Arial"/>
                <a:cs typeface="Arial"/>
                <a:sym typeface="Arial"/>
              </a:defRPr>
            </a:lvl5pPr>
            <a:lvl6pPr rtl="0">
              <a:spcBef>
                <a:spcPts val="0"/>
              </a:spcBef>
              <a:defRPr baseline="0" sz="1350">
                <a:solidFill>
                  <a:schemeClr val="dk1"/>
                </a:solidFill>
              </a:defRPr>
            </a:lvl6pPr>
            <a:lvl7pPr rtl="0">
              <a:spcBef>
                <a:spcPts val="0"/>
              </a:spcBef>
              <a:defRPr baseline="0" sz="1350">
                <a:solidFill>
                  <a:schemeClr val="dk1"/>
                </a:solidFill>
              </a:defRPr>
            </a:lvl7pPr>
            <a:lvl8pPr rtl="0">
              <a:spcBef>
                <a:spcPts val="0"/>
              </a:spcBef>
              <a:defRPr baseline="0" sz="1350">
                <a:solidFill>
                  <a:schemeClr val="dk1"/>
                </a:solidFill>
              </a:defRPr>
            </a:lvl8pPr>
            <a:lvl9pPr rtl="0">
              <a:spcBef>
                <a:spcPts val="0"/>
              </a:spcBef>
              <a:defRPr baseline="0" sz="1350">
                <a:solidFill>
                  <a:schemeClr val="dk1"/>
                </a:solidFill>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393" name="Shape 393"/>
        <p:cNvGrpSpPr/>
        <p:nvPr/>
      </p:nvGrpSpPr>
      <p:grpSpPr>
        <a:xfrm>
          <a:off x="0" y="0"/>
          <a:ext cx="0" cy="0"/>
          <a:chOff x="0" y="0"/>
          <a:chExt cx="0" cy="0"/>
        </a:xfrm>
      </p:grpSpPr>
      <p:pic>
        <p:nvPicPr>
          <p:cNvPr id="394" name="Shape 394"/>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395" name="Shape 395"/>
          <p:cNvSpPr txBox="1"/>
          <p:nvPr>
            <p:ph type="ctrTitle"/>
          </p:nvPr>
        </p:nvSpPr>
        <p:spPr>
          <a:xfrm>
            <a:off x="5146157" y="2328039"/>
            <a:ext cx="3636335" cy="1052623"/>
          </a:xfrm>
          <a:prstGeom prst="rect">
            <a:avLst/>
          </a:prstGeom>
          <a:noFill/>
          <a:ln>
            <a:noFill/>
          </a:ln>
        </p:spPr>
        <p:txBody>
          <a:bodyPr anchorCtr="0" anchor="ctr" bIns="91425" lIns="91425" rIns="91425" tIns="91425"/>
          <a:lstStyle>
            <a:lvl1pPr indent="0" marL="0" marR="0" rtl="0" algn="l">
              <a:spcBef>
                <a:spcPts val="0"/>
              </a:spcBef>
              <a:spcAft>
                <a:spcPts val="0"/>
              </a:spcAft>
              <a:defRPr b="0" baseline="0" i="0" sz="2400" u="none" cap="none" strike="noStrike">
                <a:solidFill>
                  <a:schemeClr val="lt1"/>
                </a:solidFill>
                <a:latin typeface="Arial"/>
                <a:ea typeface="Arial"/>
                <a:cs typeface="Arial"/>
                <a:sym typeface="Arial"/>
              </a:defRPr>
            </a:lvl1pPr>
            <a:lvl2pPr indent="0" marL="0" marR="0" rtl="0" algn="l">
              <a:spcBef>
                <a:spcPts val="0"/>
              </a:spcBef>
              <a:spcAft>
                <a:spcPts val="0"/>
              </a:spcAft>
              <a:defRPr b="0" baseline="0" i="0" sz="2400" u="none" cap="none" strike="noStrike">
                <a:solidFill>
                  <a:schemeClr val="dk2"/>
                </a:solidFill>
                <a:latin typeface="Arial"/>
                <a:ea typeface="Arial"/>
                <a:cs typeface="Arial"/>
                <a:sym typeface="Arial"/>
              </a:defRPr>
            </a:lvl2pPr>
            <a:lvl3pPr indent="0" marL="0" marR="0" rtl="0" algn="l">
              <a:spcBef>
                <a:spcPts val="0"/>
              </a:spcBef>
              <a:spcAft>
                <a:spcPts val="0"/>
              </a:spcAft>
              <a:defRPr b="0" baseline="0" i="0" sz="2400" u="none" cap="none" strike="noStrike">
                <a:solidFill>
                  <a:schemeClr val="dk2"/>
                </a:solidFill>
                <a:latin typeface="Arial"/>
                <a:ea typeface="Arial"/>
                <a:cs typeface="Arial"/>
                <a:sym typeface="Arial"/>
              </a:defRPr>
            </a:lvl3pPr>
            <a:lvl4pPr indent="0" marL="0" marR="0" rtl="0" algn="l">
              <a:spcBef>
                <a:spcPts val="0"/>
              </a:spcBef>
              <a:spcAft>
                <a:spcPts val="0"/>
              </a:spcAft>
              <a:defRPr b="0" baseline="0" i="0" sz="2400" u="none" cap="none" strike="noStrike">
                <a:solidFill>
                  <a:schemeClr val="dk2"/>
                </a:solidFill>
                <a:latin typeface="Arial"/>
                <a:ea typeface="Arial"/>
                <a:cs typeface="Arial"/>
                <a:sym typeface="Arial"/>
              </a:defRPr>
            </a:lvl4pPr>
            <a:lvl5pPr indent="0" marL="0" marR="0" rtl="0" algn="l">
              <a:spcBef>
                <a:spcPts val="0"/>
              </a:spcBef>
              <a:spcAft>
                <a:spcPts val="0"/>
              </a:spcAft>
              <a:defRPr b="0" baseline="0" i="0" sz="2400" u="none" cap="none" strike="noStrike">
                <a:solidFill>
                  <a:schemeClr val="dk2"/>
                </a:solidFill>
                <a:latin typeface="Arial"/>
                <a:ea typeface="Arial"/>
                <a:cs typeface="Arial"/>
                <a:sym typeface="Arial"/>
              </a:defRPr>
            </a:lvl5pPr>
            <a:lvl6pPr indent="0" marL="342900" marR="0" rtl="0" algn="l">
              <a:spcBef>
                <a:spcPts val="0"/>
              </a:spcBef>
              <a:spcAft>
                <a:spcPts val="0"/>
              </a:spcAft>
              <a:defRPr b="0" baseline="0" i="0" sz="2400" u="none" cap="none" strike="noStrike">
                <a:solidFill>
                  <a:schemeClr val="dk2"/>
                </a:solidFill>
                <a:latin typeface="Arial"/>
                <a:ea typeface="Arial"/>
                <a:cs typeface="Arial"/>
                <a:sym typeface="Arial"/>
              </a:defRPr>
            </a:lvl6pPr>
            <a:lvl7pPr indent="0" marL="685800" marR="0" rtl="0" algn="l">
              <a:spcBef>
                <a:spcPts val="0"/>
              </a:spcBef>
              <a:spcAft>
                <a:spcPts val="0"/>
              </a:spcAft>
              <a:defRPr b="0" baseline="0" i="0" sz="2400" u="none" cap="none" strike="noStrike">
                <a:solidFill>
                  <a:schemeClr val="dk2"/>
                </a:solidFill>
                <a:latin typeface="Arial"/>
                <a:ea typeface="Arial"/>
                <a:cs typeface="Arial"/>
                <a:sym typeface="Arial"/>
              </a:defRPr>
            </a:lvl7pPr>
            <a:lvl8pPr indent="0" marL="1028700" marR="0" rtl="0" algn="l">
              <a:spcBef>
                <a:spcPts val="0"/>
              </a:spcBef>
              <a:spcAft>
                <a:spcPts val="0"/>
              </a:spcAft>
              <a:defRPr b="0" baseline="0" i="0" sz="2400" u="none" cap="none" strike="noStrike">
                <a:solidFill>
                  <a:schemeClr val="dk2"/>
                </a:solidFill>
                <a:latin typeface="Arial"/>
                <a:ea typeface="Arial"/>
                <a:cs typeface="Arial"/>
                <a:sym typeface="Arial"/>
              </a:defRPr>
            </a:lvl8pPr>
            <a:lvl9pPr indent="0" marL="1371600" marR="0" rtl="0" algn="l">
              <a:spcBef>
                <a:spcPts val="0"/>
              </a:spcBef>
              <a:spcAft>
                <a:spcPts val="0"/>
              </a:spcAft>
              <a:defRPr b="0" baseline="0" i="0" sz="2400" u="none" cap="none" strike="noStrike">
                <a:solidFill>
                  <a:schemeClr val="dk2"/>
                </a:solidFill>
                <a:latin typeface="Arial"/>
                <a:ea typeface="Arial"/>
                <a:cs typeface="Arial"/>
                <a:sym typeface="Arial"/>
              </a:defRPr>
            </a:lvl9pPr>
          </a:lstStyle>
          <a:p/>
        </p:txBody>
      </p:sp>
      <p:sp>
        <p:nvSpPr>
          <p:cNvPr id="396" name="Shape 396"/>
          <p:cNvSpPr txBox="1"/>
          <p:nvPr>
            <p:ph idx="1" type="subTitle"/>
          </p:nvPr>
        </p:nvSpPr>
        <p:spPr>
          <a:xfrm>
            <a:off x="5156789" y="3429000"/>
            <a:ext cx="3551274" cy="1026042"/>
          </a:xfrm>
          <a:prstGeom prst="rect">
            <a:avLst/>
          </a:prstGeom>
          <a:noFill/>
          <a:ln>
            <a:noFill/>
          </a:ln>
        </p:spPr>
        <p:txBody>
          <a:bodyPr anchorCtr="0" anchor="ctr" bIns="91425" lIns="91425" rIns="91425" tIns="91425"/>
          <a:lstStyle>
            <a:lvl1pPr indent="0" marL="0" marR="0" rtl="0" algn="ctr">
              <a:spcBef>
                <a:spcPts val="525"/>
              </a:spcBef>
              <a:spcAft>
                <a:spcPts val="0"/>
              </a:spcAft>
              <a:buClr>
                <a:schemeClr val="accent2"/>
              </a:buClr>
              <a:buFont typeface="Arial"/>
              <a:buNone/>
              <a:defRPr b="0" baseline="0" i="0" sz="1200" u="none" cap="none" strike="noStrike">
                <a:solidFill>
                  <a:schemeClr val="lt1"/>
                </a:solidFill>
                <a:latin typeface="Arial"/>
                <a:ea typeface="Arial"/>
                <a:cs typeface="Arial"/>
                <a:sym typeface="Arial"/>
              </a:defRPr>
            </a:lvl1pPr>
            <a:lvl2pPr indent="0" marL="342900" marR="0" rtl="0" algn="ctr">
              <a:spcBef>
                <a:spcPts val="413"/>
              </a:spcBef>
              <a:spcAft>
                <a:spcPts val="0"/>
              </a:spcAft>
              <a:buClr>
                <a:srgbClr val="66CCCC"/>
              </a:buClr>
              <a:buFont typeface="Noto Symbol"/>
              <a:buNone/>
              <a:defRPr b="0" baseline="0" i="0" sz="1350" u="none" cap="none" strike="noStrike">
                <a:solidFill>
                  <a:srgbClr val="888888"/>
                </a:solidFill>
                <a:latin typeface="Arial"/>
                <a:ea typeface="Arial"/>
                <a:cs typeface="Arial"/>
                <a:sym typeface="Arial"/>
              </a:defRPr>
            </a:lvl2pPr>
            <a:lvl3pPr indent="0" marL="685800" marR="0" rtl="0" algn="ctr">
              <a:spcBef>
                <a:spcPts val="375"/>
              </a:spcBef>
              <a:spcAft>
                <a:spcPts val="0"/>
              </a:spcAft>
              <a:buClr>
                <a:srgbClr val="0099CC"/>
              </a:buClr>
              <a:buFont typeface="Noto Symbol"/>
              <a:buNone/>
              <a:defRPr b="0" baseline="0" i="0" sz="1050" u="none" cap="none" strike="noStrike">
                <a:solidFill>
                  <a:srgbClr val="888888"/>
                </a:solidFill>
                <a:latin typeface="Arial"/>
                <a:ea typeface="Arial"/>
                <a:cs typeface="Arial"/>
                <a:sym typeface="Arial"/>
              </a:defRPr>
            </a:lvl3pPr>
            <a:lvl4pPr indent="0" marL="1028700" marR="0" rtl="0" algn="ctr">
              <a:spcBef>
                <a:spcPts val="300"/>
              </a:spcBef>
              <a:spcAft>
                <a:spcPts val="0"/>
              </a:spcAft>
              <a:buClr>
                <a:srgbClr val="046CB6"/>
              </a:buClr>
              <a:buFont typeface="Noto Symbol"/>
              <a:buNone/>
              <a:defRPr b="0" baseline="0" i="0" sz="825" u="none" cap="none" strike="noStrike">
                <a:solidFill>
                  <a:srgbClr val="888888"/>
                </a:solidFill>
                <a:latin typeface="Arial"/>
                <a:ea typeface="Arial"/>
                <a:cs typeface="Arial"/>
                <a:sym typeface="Arial"/>
              </a:defRPr>
            </a:lvl4pPr>
            <a:lvl5pPr indent="0" marL="1371600" marR="0" rtl="0" algn="ctr">
              <a:spcBef>
                <a:spcPts val="300"/>
              </a:spcBef>
              <a:spcAft>
                <a:spcPts val="0"/>
              </a:spcAft>
              <a:buClr>
                <a:srgbClr val="414141"/>
              </a:buClr>
              <a:buFont typeface="Noto Symbol"/>
              <a:buNone/>
              <a:defRPr b="0" baseline="0" i="0" sz="788" u="none" cap="none" strike="noStrike">
                <a:solidFill>
                  <a:srgbClr val="888888"/>
                </a:solidFill>
                <a:latin typeface="Arial"/>
                <a:ea typeface="Arial"/>
                <a:cs typeface="Arial"/>
                <a:sym typeface="Arial"/>
              </a:defRPr>
            </a:lvl5pPr>
            <a:lvl6pPr indent="0" marL="1714500" marR="0" rtl="0" algn="ctr">
              <a:spcBef>
                <a:spcPts val="270"/>
              </a:spcBef>
              <a:buClr>
                <a:schemeClr val="accent1"/>
              </a:buClr>
              <a:buFont typeface="Noto Symbol"/>
              <a:buNone/>
              <a:defRPr b="0" baseline="0" i="0" sz="1350" u="none" cap="none" strike="noStrike">
                <a:solidFill>
                  <a:srgbClr val="888888"/>
                </a:solidFill>
                <a:latin typeface="Arial"/>
                <a:ea typeface="Arial"/>
                <a:cs typeface="Arial"/>
                <a:sym typeface="Arial"/>
              </a:defRPr>
            </a:lvl6pPr>
            <a:lvl7pPr indent="0" marL="2057400" marR="0" rtl="0" algn="ctr">
              <a:spcBef>
                <a:spcPts val="270"/>
              </a:spcBef>
              <a:buClr>
                <a:schemeClr val="accent2"/>
              </a:buClr>
              <a:buFont typeface="Noto Symbol"/>
              <a:buNone/>
              <a:defRPr b="0" baseline="0" i="0" sz="1350" u="none" cap="none" strike="noStrike">
                <a:solidFill>
                  <a:srgbClr val="888888"/>
                </a:solidFill>
                <a:latin typeface="Arial"/>
                <a:ea typeface="Arial"/>
                <a:cs typeface="Arial"/>
                <a:sym typeface="Arial"/>
              </a:defRPr>
            </a:lvl7pPr>
            <a:lvl8pPr indent="0" marL="2400300" marR="0" rtl="0" algn="ctr">
              <a:spcBef>
                <a:spcPts val="270"/>
              </a:spcBef>
              <a:buClr>
                <a:schemeClr val="accent3"/>
              </a:buClr>
              <a:buFont typeface="Noto Symbol"/>
              <a:buNone/>
              <a:defRPr b="0" baseline="0" i="0" sz="1350" u="none" cap="none" strike="noStrike">
                <a:solidFill>
                  <a:srgbClr val="888888"/>
                </a:solidFill>
                <a:latin typeface="Arial"/>
                <a:ea typeface="Arial"/>
                <a:cs typeface="Arial"/>
                <a:sym typeface="Arial"/>
              </a:defRPr>
            </a:lvl8pPr>
            <a:lvl9pPr indent="0" marL="2743200" marR="0" rtl="0" algn="ctr">
              <a:spcBef>
                <a:spcPts val="270"/>
              </a:spcBef>
              <a:buClr>
                <a:schemeClr val="accent4"/>
              </a:buClr>
              <a:buFont typeface="Noto Symbol"/>
              <a:buNone/>
              <a:defRPr b="0" baseline="0" i="0" sz="1350" u="none" cap="none" strike="noStrike">
                <a:solidFill>
                  <a:srgbClr val="888888"/>
                </a:solidFill>
                <a:latin typeface="Arial"/>
                <a:ea typeface="Arial"/>
                <a:cs typeface="Arial"/>
                <a:sym typeface="Arial"/>
              </a:defRPr>
            </a:lvl9pPr>
          </a:lstStyle>
          <a:p/>
        </p:txBody>
      </p:sp>
      <p:sp>
        <p:nvSpPr>
          <p:cNvPr id="397" name="Shape 397"/>
          <p:cNvSpPr txBox="1"/>
          <p:nvPr>
            <p:ph idx="10" type="dt"/>
          </p:nvPr>
        </p:nvSpPr>
        <p:spPr>
          <a:xfrm>
            <a:off x="7623175" y="6391276"/>
            <a:ext cx="835025" cy="365125"/>
          </a:xfrm>
          <a:prstGeom prst="rect">
            <a:avLst/>
          </a:prstGeom>
          <a:noFill/>
          <a:ln>
            <a:noFill/>
          </a:ln>
        </p:spPr>
        <p:txBody>
          <a:bodyPr anchorCtr="0" anchor="ctr" bIns="91425" lIns="91425" rIns="91425" tIns="91425"/>
          <a:lstStyle>
            <a:lvl1pPr indent="0" marL="0" marR="0" rtl="0" algn="r">
              <a:spcBef>
                <a:spcPts val="0"/>
              </a:spcBef>
              <a:spcAft>
                <a:spcPts val="0"/>
              </a:spcAft>
              <a:defRPr b="0" baseline="0" i="0" sz="675" u="none" cap="none" strike="noStrike">
                <a:solidFill>
                  <a:srgbClr val="FFFFFF"/>
                </a:solidFill>
                <a:latin typeface="Arial"/>
                <a:ea typeface="Arial"/>
                <a:cs typeface="Arial"/>
                <a:sym typeface="Arial"/>
              </a:defRPr>
            </a:lvl1pPr>
            <a:lvl2pPr indent="0" marL="342900" marR="0" rtl="0" algn="l">
              <a:spcBef>
                <a:spcPts val="0"/>
              </a:spcBef>
              <a:defRPr b="0" baseline="0" i="0" sz="1800" u="none" cap="none" strike="noStrike">
                <a:solidFill>
                  <a:schemeClr val="dk1"/>
                </a:solidFill>
                <a:latin typeface="Arial"/>
                <a:ea typeface="Arial"/>
                <a:cs typeface="Arial"/>
                <a:sym typeface="Arial"/>
              </a:defRPr>
            </a:lvl2pPr>
            <a:lvl3pPr indent="0" marL="685800" marR="0" rtl="0" algn="l">
              <a:spcBef>
                <a:spcPts val="0"/>
              </a:spcBef>
              <a:defRPr b="0" baseline="0" i="0" sz="1800" u="none" cap="none" strike="noStrike">
                <a:solidFill>
                  <a:schemeClr val="dk1"/>
                </a:solidFill>
                <a:latin typeface="Arial"/>
                <a:ea typeface="Arial"/>
                <a:cs typeface="Arial"/>
                <a:sym typeface="Arial"/>
              </a:defRPr>
            </a:lvl3pPr>
            <a:lvl4pPr indent="0" marL="1028700" marR="0" rtl="0" algn="l">
              <a:spcBef>
                <a:spcPts val="0"/>
              </a:spcBef>
              <a:defRPr b="0" baseline="0" i="0" sz="1800" u="none" cap="none" strike="noStrike">
                <a:solidFill>
                  <a:schemeClr val="dk1"/>
                </a:solidFill>
                <a:latin typeface="Arial"/>
                <a:ea typeface="Arial"/>
                <a:cs typeface="Arial"/>
                <a:sym typeface="Arial"/>
              </a:defRPr>
            </a:lvl4pPr>
            <a:lvl5pPr indent="0" marL="1371600" marR="0" rtl="0" algn="l">
              <a:spcBef>
                <a:spcPts val="0"/>
              </a:spcBef>
              <a:defRPr b="0" baseline="0" i="0" sz="1800" u="none" cap="none" strike="noStrike">
                <a:solidFill>
                  <a:schemeClr val="dk1"/>
                </a:solidFill>
                <a:latin typeface="Arial"/>
                <a:ea typeface="Arial"/>
                <a:cs typeface="Arial"/>
                <a:sym typeface="Arial"/>
              </a:defRPr>
            </a:lvl5pPr>
            <a:lvl6pPr indent="0" marL="1714500" marR="0" rtl="0" algn="l">
              <a:spcBef>
                <a:spcPts val="0"/>
              </a:spcBef>
              <a:defRPr b="0" baseline="0" i="0" sz="1800" u="none" cap="none" strike="noStrike">
                <a:solidFill>
                  <a:schemeClr val="dk1"/>
                </a:solidFill>
                <a:latin typeface="Arial"/>
                <a:ea typeface="Arial"/>
                <a:cs typeface="Arial"/>
                <a:sym typeface="Arial"/>
              </a:defRPr>
            </a:lvl6pPr>
            <a:lvl7pPr indent="0" marL="2057400" marR="0" rtl="0" algn="l">
              <a:spcBef>
                <a:spcPts val="0"/>
              </a:spcBef>
              <a:defRPr b="0" baseline="0" i="0" sz="1800" u="none" cap="none" strike="noStrike">
                <a:solidFill>
                  <a:schemeClr val="dk1"/>
                </a:solidFill>
                <a:latin typeface="Arial"/>
                <a:ea typeface="Arial"/>
                <a:cs typeface="Arial"/>
                <a:sym typeface="Arial"/>
              </a:defRPr>
            </a:lvl7pPr>
            <a:lvl8pPr indent="0" marL="2400300" marR="0" rtl="0" algn="l">
              <a:spcBef>
                <a:spcPts val="0"/>
              </a:spcBef>
              <a:defRPr b="0" baseline="0" i="0" sz="1800" u="none" cap="none" strike="noStrike">
                <a:solidFill>
                  <a:schemeClr val="dk1"/>
                </a:solidFill>
                <a:latin typeface="Arial"/>
                <a:ea typeface="Arial"/>
                <a:cs typeface="Arial"/>
                <a:sym typeface="Arial"/>
              </a:defRPr>
            </a:lvl8pPr>
            <a:lvl9pPr indent="0" marL="2743200" marR="0" rtl="0" algn="l">
              <a:spcBef>
                <a:spcPts val="0"/>
              </a:spcBef>
              <a:defRPr b="0" baseline="0" i="0" sz="1800" u="none" cap="none" strike="noStrike">
                <a:solidFill>
                  <a:schemeClr val="dk1"/>
                </a:solidFill>
                <a:latin typeface="Arial"/>
                <a:ea typeface="Arial"/>
                <a:cs typeface="Arial"/>
                <a:sym typeface="Arial"/>
              </a:defRPr>
            </a:lvl9pPr>
          </a:lstStyle>
          <a:p/>
        </p:txBody>
      </p:sp>
      <p:sp>
        <p:nvSpPr>
          <p:cNvPr id="398" name="Shape 398"/>
          <p:cNvSpPr txBox="1"/>
          <p:nvPr>
            <p:ph idx="11" type="ftr"/>
          </p:nvPr>
        </p:nvSpPr>
        <p:spPr>
          <a:xfrm>
            <a:off x="157164" y="6413501"/>
            <a:ext cx="5159116" cy="365125"/>
          </a:xfrm>
          <a:prstGeom prst="rect">
            <a:avLst/>
          </a:prstGeom>
          <a:noFill/>
          <a:ln>
            <a:noFill/>
          </a:ln>
        </p:spPr>
        <p:txBody>
          <a:bodyPr anchorCtr="0" anchor="ctr" bIns="91425" lIns="91425" rIns="91425" tIns="91425"/>
          <a:lstStyle>
            <a:lvl1pPr indent="0" marL="0" marR="0" rtl="0" algn="l">
              <a:spcBef>
                <a:spcPts val="0"/>
              </a:spcBef>
              <a:spcAft>
                <a:spcPts val="0"/>
              </a:spcAft>
              <a:defRPr b="0" baseline="0" i="0" sz="600" u="none" cap="none" strike="noStrike">
                <a:solidFill>
                  <a:srgbClr val="FFFFFF"/>
                </a:solidFill>
                <a:latin typeface="Arial"/>
                <a:ea typeface="Arial"/>
                <a:cs typeface="Arial"/>
                <a:sym typeface="Arial"/>
              </a:defRPr>
            </a:lvl1pPr>
            <a:lvl2pPr indent="0" marL="342900" marR="0" rtl="0" algn="l">
              <a:spcBef>
                <a:spcPts val="0"/>
              </a:spcBef>
              <a:defRPr b="0" baseline="0" i="0" sz="1800" u="none" cap="none" strike="noStrike">
                <a:solidFill>
                  <a:schemeClr val="dk1"/>
                </a:solidFill>
                <a:latin typeface="Arial"/>
                <a:ea typeface="Arial"/>
                <a:cs typeface="Arial"/>
                <a:sym typeface="Arial"/>
              </a:defRPr>
            </a:lvl2pPr>
            <a:lvl3pPr indent="0" marL="685800" marR="0" rtl="0" algn="l">
              <a:spcBef>
                <a:spcPts val="0"/>
              </a:spcBef>
              <a:defRPr b="0" baseline="0" i="0" sz="1800" u="none" cap="none" strike="noStrike">
                <a:solidFill>
                  <a:schemeClr val="dk1"/>
                </a:solidFill>
                <a:latin typeface="Arial"/>
                <a:ea typeface="Arial"/>
                <a:cs typeface="Arial"/>
                <a:sym typeface="Arial"/>
              </a:defRPr>
            </a:lvl3pPr>
            <a:lvl4pPr indent="0" marL="1028700" marR="0" rtl="0" algn="l">
              <a:spcBef>
                <a:spcPts val="0"/>
              </a:spcBef>
              <a:defRPr b="0" baseline="0" i="0" sz="1800" u="none" cap="none" strike="noStrike">
                <a:solidFill>
                  <a:schemeClr val="dk1"/>
                </a:solidFill>
                <a:latin typeface="Arial"/>
                <a:ea typeface="Arial"/>
                <a:cs typeface="Arial"/>
                <a:sym typeface="Arial"/>
              </a:defRPr>
            </a:lvl4pPr>
            <a:lvl5pPr indent="0" marL="1371600" marR="0" rtl="0" algn="l">
              <a:spcBef>
                <a:spcPts val="0"/>
              </a:spcBef>
              <a:defRPr b="0" baseline="0" i="0" sz="1800" u="none" cap="none" strike="noStrike">
                <a:solidFill>
                  <a:schemeClr val="dk1"/>
                </a:solidFill>
                <a:latin typeface="Arial"/>
                <a:ea typeface="Arial"/>
                <a:cs typeface="Arial"/>
                <a:sym typeface="Arial"/>
              </a:defRPr>
            </a:lvl5pPr>
            <a:lvl6pPr indent="0" marL="1714500" marR="0" rtl="0" algn="l">
              <a:spcBef>
                <a:spcPts val="0"/>
              </a:spcBef>
              <a:defRPr b="0" baseline="0" i="0" sz="1800" u="none" cap="none" strike="noStrike">
                <a:solidFill>
                  <a:schemeClr val="dk1"/>
                </a:solidFill>
                <a:latin typeface="Arial"/>
                <a:ea typeface="Arial"/>
                <a:cs typeface="Arial"/>
                <a:sym typeface="Arial"/>
              </a:defRPr>
            </a:lvl6pPr>
            <a:lvl7pPr indent="0" marL="2057400" marR="0" rtl="0" algn="l">
              <a:spcBef>
                <a:spcPts val="0"/>
              </a:spcBef>
              <a:defRPr b="0" baseline="0" i="0" sz="1800" u="none" cap="none" strike="noStrike">
                <a:solidFill>
                  <a:schemeClr val="dk1"/>
                </a:solidFill>
                <a:latin typeface="Arial"/>
                <a:ea typeface="Arial"/>
                <a:cs typeface="Arial"/>
                <a:sym typeface="Arial"/>
              </a:defRPr>
            </a:lvl7pPr>
            <a:lvl8pPr indent="0" marL="2400300" marR="0" rtl="0" algn="l">
              <a:spcBef>
                <a:spcPts val="0"/>
              </a:spcBef>
              <a:defRPr b="0" baseline="0" i="0" sz="1800" u="none" cap="none" strike="noStrike">
                <a:solidFill>
                  <a:schemeClr val="dk1"/>
                </a:solidFill>
                <a:latin typeface="Arial"/>
                <a:ea typeface="Arial"/>
                <a:cs typeface="Arial"/>
                <a:sym typeface="Arial"/>
              </a:defRPr>
            </a:lvl8pPr>
            <a:lvl9pPr indent="0" marL="2743200" marR="0" rtl="0" algn="l">
              <a:spcBef>
                <a:spcPts val="0"/>
              </a:spcBef>
              <a:defRPr b="0" baseline="0" i="0" sz="1800" u="none" cap="none" strike="noStrike">
                <a:solidFill>
                  <a:schemeClr val="dk1"/>
                </a:solidFill>
                <a:latin typeface="Arial"/>
                <a:ea typeface="Arial"/>
                <a:cs typeface="Arial"/>
                <a:sym typeface="Arial"/>
              </a:defRPr>
            </a:lvl9pPr>
          </a:lstStyle>
          <a:p/>
        </p:txBody>
      </p:sp>
      <p:pic>
        <p:nvPicPr>
          <p:cNvPr id="399" name="Shape 399"/>
          <p:cNvPicPr preferRelativeResize="0"/>
          <p:nvPr/>
        </p:nvPicPr>
        <p:blipFill rotWithShape="1">
          <a:blip r:embed="rId3">
            <a:alphaModFix/>
          </a:blip>
          <a:srcRect b="0" l="0" r="0" t="0"/>
          <a:stretch/>
        </p:blipFill>
        <p:spPr>
          <a:xfrm>
            <a:off x="664235" y="2847140"/>
            <a:ext cx="3571335" cy="1067044"/>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ustom Layout">
    <p:spTree>
      <p:nvGrpSpPr>
        <p:cNvPr id="400" name="Shape 400"/>
        <p:cNvGrpSpPr/>
        <p:nvPr/>
      </p:nvGrpSpPr>
      <p:grpSpPr>
        <a:xfrm>
          <a:off x="0" y="0"/>
          <a:ext cx="0" cy="0"/>
          <a:chOff x="0" y="0"/>
          <a:chExt cx="0" cy="0"/>
        </a:xfrm>
      </p:grpSpPr>
      <p:sp>
        <p:nvSpPr>
          <p:cNvPr id="401" name="Shape 401"/>
          <p:cNvSpPr txBox="1"/>
          <p:nvPr>
            <p:ph type="title"/>
          </p:nvPr>
        </p:nvSpPr>
        <p:spPr>
          <a:xfrm>
            <a:off x="528004" y="114522"/>
            <a:ext cx="8153399" cy="761666"/>
          </a:xfrm>
          <a:prstGeom prst="rect">
            <a:avLst/>
          </a:prstGeom>
          <a:noFill/>
          <a:ln>
            <a:noFill/>
          </a:ln>
        </p:spPr>
        <p:txBody>
          <a:bodyPr anchorCtr="0" anchor="ctr" bIns="91425" lIns="91425" rIns="91425" tIns="91425"/>
          <a:lstStyle>
            <a:lvl1pPr rtl="0" algn="l">
              <a:spcBef>
                <a:spcPts val="0"/>
              </a:spcBef>
              <a:spcAft>
                <a:spcPts val="0"/>
              </a:spcAft>
              <a:defRPr sz="2400">
                <a:solidFill>
                  <a:srgbClr val="1086BE"/>
                </a:solidFill>
                <a:latin typeface="Arial"/>
                <a:ea typeface="Arial"/>
                <a:cs typeface="Arial"/>
                <a:sym typeface="Arial"/>
              </a:defRPr>
            </a:lvl1pPr>
            <a:lvl2pPr rtl="0" algn="l">
              <a:spcBef>
                <a:spcPts val="0"/>
              </a:spcBef>
              <a:spcAft>
                <a:spcPts val="0"/>
              </a:spcAft>
              <a:defRPr sz="2400">
                <a:solidFill>
                  <a:schemeClr val="dk2"/>
                </a:solidFill>
              </a:defRPr>
            </a:lvl2pPr>
            <a:lvl3pPr rtl="0" algn="l">
              <a:spcBef>
                <a:spcPts val="0"/>
              </a:spcBef>
              <a:spcAft>
                <a:spcPts val="0"/>
              </a:spcAft>
              <a:defRPr sz="2400">
                <a:solidFill>
                  <a:schemeClr val="dk2"/>
                </a:solidFill>
              </a:defRPr>
            </a:lvl3pPr>
            <a:lvl4pPr rtl="0" algn="l">
              <a:spcBef>
                <a:spcPts val="0"/>
              </a:spcBef>
              <a:spcAft>
                <a:spcPts val="0"/>
              </a:spcAft>
              <a:defRPr sz="2400">
                <a:solidFill>
                  <a:schemeClr val="dk2"/>
                </a:solidFill>
              </a:defRPr>
            </a:lvl4pPr>
            <a:lvl5pPr rtl="0" algn="l">
              <a:spcBef>
                <a:spcPts val="0"/>
              </a:spcBef>
              <a:spcAft>
                <a:spcPts val="0"/>
              </a:spcAft>
              <a:defRPr sz="2400">
                <a:solidFill>
                  <a:schemeClr val="dk2"/>
                </a:solidFill>
              </a:defRPr>
            </a:lvl5pPr>
            <a:lvl6pPr marL="342900" rtl="0" algn="l">
              <a:spcBef>
                <a:spcPts val="0"/>
              </a:spcBef>
              <a:spcAft>
                <a:spcPts val="0"/>
              </a:spcAft>
              <a:defRPr sz="2400">
                <a:solidFill>
                  <a:schemeClr val="dk2"/>
                </a:solidFill>
              </a:defRPr>
            </a:lvl6pPr>
            <a:lvl7pPr marL="685800" rtl="0" algn="l">
              <a:spcBef>
                <a:spcPts val="0"/>
              </a:spcBef>
              <a:spcAft>
                <a:spcPts val="0"/>
              </a:spcAft>
              <a:defRPr sz="2400">
                <a:solidFill>
                  <a:schemeClr val="dk2"/>
                </a:solidFill>
              </a:defRPr>
            </a:lvl7pPr>
            <a:lvl8pPr marL="1028700" rtl="0" algn="l">
              <a:spcBef>
                <a:spcPts val="0"/>
              </a:spcBef>
              <a:spcAft>
                <a:spcPts val="0"/>
              </a:spcAft>
              <a:defRPr sz="2400">
                <a:solidFill>
                  <a:schemeClr val="dk2"/>
                </a:solidFill>
              </a:defRPr>
            </a:lvl8pPr>
            <a:lvl9pPr marL="1371600" rtl="0" algn="l">
              <a:spcBef>
                <a:spcPts val="0"/>
              </a:spcBef>
              <a:spcAft>
                <a:spcPts val="0"/>
              </a:spcAft>
              <a:defRPr sz="2400">
                <a:solidFill>
                  <a:schemeClr val="dk2"/>
                </a:solidFill>
              </a:defRPr>
            </a:lvl9pPr>
          </a:lstStyle>
          <a:p/>
        </p:txBody>
      </p:sp>
      <p:sp>
        <p:nvSpPr>
          <p:cNvPr id="402" name="Shape 402"/>
          <p:cNvSpPr txBox="1"/>
          <p:nvPr>
            <p:ph idx="10" type="dt"/>
          </p:nvPr>
        </p:nvSpPr>
        <p:spPr>
          <a:xfrm>
            <a:off x="233915" y="6577240"/>
            <a:ext cx="1212111" cy="280761"/>
          </a:xfrm>
          <a:prstGeom prst="rect">
            <a:avLst/>
          </a:prstGeom>
          <a:noFill/>
          <a:ln>
            <a:noFill/>
          </a:ln>
        </p:spPr>
        <p:txBody>
          <a:bodyPr anchorCtr="0" anchor="ctr" bIns="91425" lIns="91425" rIns="91425" tIns="91425"/>
          <a:lstStyle>
            <a:lvl1pPr indent="0" marL="0" marR="0" rtl="0" algn="l">
              <a:spcBef>
                <a:spcPts val="0"/>
              </a:spcBef>
              <a:spcAft>
                <a:spcPts val="0"/>
              </a:spcAft>
              <a:defRPr b="0" baseline="0" i="0" sz="600" u="none" cap="none" strike="noStrike">
                <a:solidFill>
                  <a:srgbClr val="7F7F7F"/>
                </a:solidFill>
                <a:latin typeface="Arial"/>
                <a:ea typeface="Arial"/>
                <a:cs typeface="Arial"/>
                <a:sym typeface="Arial"/>
              </a:defRPr>
            </a:lvl1pPr>
            <a:lvl2pPr indent="0" marL="342900" marR="0" rtl="0" algn="l">
              <a:spcBef>
                <a:spcPts val="0"/>
              </a:spcBef>
              <a:defRPr b="0" baseline="0" i="0" sz="1800" u="none" cap="none" strike="noStrike">
                <a:solidFill>
                  <a:schemeClr val="dk1"/>
                </a:solidFill>
                <a:latin typeface="Arial"/>
                <a:ea typeface="Arial"/>
                <a:cs typeface="Arial"/>
                <a:sym typeface="Arial"/>
              </a:defRPr>
            </a:lvl2pPr>
            <a:lvl3pPr indent="0" marL="685800" marR="0" rtl="0" algn="l">
              <a:spcBef>
                <a:spcPts val="0"/>
              </a:spcBef>
              <a:defRPr b="0" baseline="0" i="0" sz="1800" u="none" cap="none" strike="noStrike">
                <a:solidFill>
                  <a:schemeClr val="dk1"/>
                </a:solidFill>
                <a:latin typeface="Arial"/>
                <a:ea typeface="Arial"/>
                <a:cs typeface="Arial"/>
                <a:sym typeface="Arial"/>
              </a:defRPr>
            </a:lvl3pPr>
            <a:lvl4pPr indent="0" marL="1028700" marR="0" rtl="0" algn="l">
              <a:spcBef>
                <a:spcPts val="0"/>
              </a:spcBef>
              <a:defRPr b="0" baseline="0" i="0" sz="1800" u="none" cap="none" strike="noStrike">
                <a:solidFill>
                  <a:schemeClr val="dk1"/>
                </a:solidFill>
                <a:latin typeface="Arial"/>
                <a:ea typeface="Arial"/>
                <a:cs typeface="Arial"/>
                <a:sym typeface="Arial"/>
              </a:defRPr>
            </a:lvl4pPr>
            <a:lvl5pPr indent="0" marL="1371600" marR="0" rtl="0" algn="l">
              <a:spcBef>
                <a:spcPts val="0"/>
              </a:spcBef>
              <a:defRPr b="0" baseline="0" i="0" sz="1800" u="none" cap="none" strike="noStrike">
                <a:solidFill>
                  <a:schemeClr val="dk1"/>
                </a:solidFill>
                <a:latin typeface="Arial"/>
                <a:ea typeface="Arial"/>
                <a:cs typeface="Arial"/>
                <a:sym typeface="Arial"/>
              </a:defRPr>
            </a:lvl5pPr>
            <a:lvl6pPr indent="0" marL="1714500" marR="0" rtl="0" algn="l">
              <a:spcBef>
                <a:spcPts val="0"/>
              </a:spcBef>
              <a:defRPr b="0" baseline="0" i="0" sz="1800" u="none" cap="none" strike="noStrike">
                <a:solidFill>
                  <a:schemeClr val="dk1"/>
                </a:solidFill>
                <a:latin typeface="Arial"/>
                <a:ea typeface="Arial"/>
                <a:cs typeface="Arial"/>
                <a:sym typeface="Arial"/>
              </a:defRPr>
            </a:lvl6pPr>
            <a:lvl7pPr indent="0" marL="2057400" marR="0" rtl="0" algn="l">
              <a:spcBef>
                <a:spcPts val="0"/>
              </a:spcBef>
              <a:defRPr b="0" baseline="0" i="0" sz="1800" u="none" cap="none" strike="noStrike">
                <a:solidFill>
                  <a:schemeClr val="dk1"/>
                </a:solidFill>
                <a:latin typeface="Arial"/>
                <a:ea typeface="Arial"/>
                <a:cs typeface="Arial"/>
                <a:sym typeface="Arial"/>
              </a:defRPr>
            </a:lvl7pPr>
            <a:lvl8pPr indent="0" marL="2400300" marR="0" rtl="0" algn="l">
              <a:spcBef>
                <a:spcPts val="0"/>
              </a:spcBef>
              <a:defRPr b="0" baseline="0" i="0" sz="1800" u="none" cap="none" strike="noStrike">
                <a:solidFill>
                  <a:schemeClr val="dk1"/>
                </a:solidFill>
                <a:latin typeface="Arial"/>
                <a:ea typeface="Arial"/>
                <a:cs typeface="Arial"/>
                <a:sym typeface="Arial"/>
              </a:defRPr>
            </a:lvl8pPr>
            <a:lvl9pPr indent="0" marL="2743200" marR="0" rtl="0" algn="l">
              <a:spcBef>
                <a:spcPts val="0"/>
              </a:spcBef>
              <a:defRPr b="0" baseline="0" i="0" sz="1800" u="none" cap="none" strike="noStrike">
                <a:solidFill>
                  <a:schemeClr val="dk1"/>
                </a:solidFill>
                <a:latin typeface="Arial"/>
                <a:ea typeface="Arial"/>
                <a:cs typeface="Arial"/>
                <a:sym typeface="Arial"/>
              </a:defRPr>
            </a:lvl9pPr>
          </a:lstStyle>
          <a:p/>
        </p:txBody>
      </p:sp>
      <p:sp>
        <p:nvSpPr>
          <p:cNvPr id="403" name="Shape 403"/>
          <p:cNvSpPr txBox="1"/>
          <p:nvPr>
            <p:ph idx="11" type="ftr"/>
          </p:nvPr>
        </p:nvSpPr>
        <p:spPr>
          <a:xfrm>
            <a:off x="1706969" y="6577240"/>
            <a:ext cx="5421313" cy="238124"/>
          </a:xfrm>
          <a:prstGeom prst="rect">
            <a:avLst/>
          </a:prstGeom>
          <a:noFill/>
          <a:ln>
            <a:noFill/>
          </a:ln>
        </p:spPr>
        <p:txBody>
          <a:bodyPr anchorCtr="0" anchor="ctr" bIns="91425" lIns="91425" rIns="91425" tIns="91425"/>
          <a:lstStyle>
            <a:lvl1pPr indent="0" marL="0" marR="0" rtl="0" algn="r">
              <a:spcBef>
                <a:spcPts val="0"/>
              </a:spcBef>
              <a:spcAft>
                <a:spcPts val="0"/>
              </a:spcAft>
              <a:defRPr b="0" baseline="0" i="0" sz="600" u="none" cap="none" strike="noStrike">
                <a:solidFill>
                  <a:srgbClr val="7F7F7F"/>
                </a:solidFill>
                <a:latin typeface="Arial"/>
                <a:ea typeface="Arial"/>
                <a:cs typeface="Arial"/>
                <a:sym typeface="Arial"/>
              </a:defRPr>
            </a:lvl1pPr>
            <a:lvl2pPr indent="0" marL="342900" marR="0" rtl="0" algn="l">
              <a:spcBef>
                <a:spcPts val="0"/>
              </a:spcBef>
              <a:defRPr b="0" baseline="0" i="0" sz="1800" u="none" cap="none" strike="noStrike">
                <a:solidFill>
                  <a:schemeClr val="dk1"/>
                </a:solidFill>
                <a:latin typeface="Arial"/>
                <a:ea typeface="Arial"/>
                <a:cs typeface="Arial"/>
                <a:sym typeface="Arial"/>
              </a:defRPr>
            </a:lvl2pPr>
            <a:lvl3pPr indent="0" marL="685800" marR="0" rtl="0" algn="l">
              <a:spcBef>
                <a:spcPts val="0"/>
              </a:spcBef>
              <a:defRPr b="0" baseline="0" i="0" sz="1800" u="none" cap="none" strike="noStrike">
                <a:solidFill>
                  <a:schemeClr val="dk1"/>
                </a:solidFill>
                <a:latin typeface="Arial"/>
                <a:ea typeface="Arial"/>
                <a:cs typeface="Arial"/>
                <a:sym typeface="Arial"/>
              </a:defRPr>
            </a:lvl3pPr>
            <a:lvl4pPr indent="0" marL="1028700" marR="0" rtl="0" algn="l">
              <a:spcBef>
                <a:spcPts val="0"/>
              </a:spcBef>
              <a:defRPr b="0" baseline="0" i="0" sz="1800" u="none" cap="none" strike="noStrike">
                <a:solidFill>
                  <a:schemeClr val="dk1"/>
                </a:solidFill>
                <a:latin typeface="Arial"/>
                <a:ea typeface="Arial"/>
                <a:cs typeface="Arial"/>
                <a:sym typeface="Arial"/>
              </a:defRPr>
            </a:lvl4pPr>
            <a:lvl5pPr indent="0" marL="1371600" marR="0" rtl="0" algn="l">
              <a:spcBef>
                <a:spcPts val="0"/>
              </a:spcBef>
              <a:defRPr b="0" baseline="0" i="0" sz="1800" u="none" cap="none" strike="noStrike">
                <a:solidFill>
                  <a:schemeClr val="dk1"/>
                </a:solidFill>
                <a:latin typeface="Arial"/>
                <a:ea typeface="Arial"/>
                <a:cs typeface="Arial"/>
                <a:sym typeface="Arial"/>
              </a:defRPr>
            </a:lvl5pPr>
            <a:lvl6pPr indent="0" marL="1714500" marR="0" rtl="0" algn="l">
              <a:spcBef>
                <a:spcPts val="0"/>
              </a:spcBef>
              <a:defRPr b="0" baseline="0" i="0" sz="1800" u="none" cap="none" strike="noStrike">
                <a:solidFill>
                  <a:schemeClr val="dk1"/>
                </a:solidFill>
                <a:latin typeface="Arial"/>
                <a:ea typeface="Arial"/>
                <a:cs typeface="Arial"/>
                <a:sym typeface="Arial"/>
              </a:defRPr>
            </a:lvl6pPr>
            <a:lvl7pPr indent="0" marL="2057400" marR="0" rtl="0" algn="l">
              <a:spcBef>
                <a:spcPts val="0"/>
              </a:spcBef>
              <a:defRPr b="0" baseline="0" i="0" sz="1800" u="none" cap="none" strike="noStrike">
                <a:solidFill>
                  <a:schemeClr val="dk1"/>
                </a:solidFill>
                <a:latin typeface="Arial"/>
                <a:ea typeface="Arial"/>
                <a:cs typeface="Arial"/>
                <a:sym typeface="Arial"/>
              </a:defRPr>
            </a:lvl7pPr>
            <a:lvl8pPr indent="0" marL="2400300" marR="0" rtl="0" algn="l">
              <a:spcBef>
                <a:spcPts val="0"/>
              </a:spcBef>
              <a:defRPr b="0" baseline="0" i="0" sz="1800" u="none" cap="none" strike="noStrike">
                <a:solidFill>
                  <a:schemeClr val="dk1"/>
                </a:solidFill>
                <a:latin typeface="Arial"/>
                <a:ea typeface="Arial"/>
                <a:cs typeface="Arial"/>
                <a:sym typeface="Arial"/>
              </a:defRPr>
            </a:lvl8pPr>
            <a:lvl9pPr indent="0" marL="2743200" marR="0" rtl="0" algn="l">
              <a:spcBef>
                <a:spcPts val="0"/>
              </a:spcBef>
              <a:defRPr b="0" baseline="0" i="0" sz="1800" u="none" cap="none" strike="noStrike">
                <a:solidFill>
                  <a:schemeClr val="dk1"/>
                </a:solidFill>
                <a:latin typeface="Arial"/>
                <a:ea typeface="Arial"/>
                <a:cs typeface="Arial"/>
                <a:sym typeface="Arial"/>
              </a:defRPr>
            </a:lvl9pPr>
          </a:lstStyle>
          <a:p/>
        </p:txBody>
      </p:sp>
      <p:sp>
        <p:nvSpPr>
          <p:cNvPr id="404" name="Shape 404"/>
          <p:cNvSpPr txBox="1"/>
          <p:nvPr>
            <p:ph idx="12" type="sldNum"/>
          </p:nvPr>
        </p:nvSpPr>
        <p:spPr>
          <a:xfrm>
            <a:off x="8187070" y="6577240"/>
            <a:ext cx="533399" cy="244474"/>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baseline="0" i="0" lang="en-US" sz="600" u="none" cap="none" strike="noStrike">
                <a:solidFill>
                  <a:srgbClr val="7F7F7F"/>
                </a:solidFill>
                <a:latin typeface="Arial"/>
                <a:ea typeface="Arial"/>
                <a:cs typeface="Arial"/>
                <a:sym typeface="Arial"/>
              </a:rPr>
              <a:t>‹#›</a:t>
            </a:fld>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1_Title and Content">
    <p:spTree>
      <p:nvGrpSpPr>
        <p:cNvPr id="405" name="Shape 405"/>
        <p:cNvGrpSpPr/>
        <p:nvPr/>
      </p:nvGrpSpPr>
      <p:grpSpPr>
        <a:xfrm>
          <a:off x="0" y="0"/>
          <a:ext cx="0" cy="0"/>
          <a:chOff x="0" y="0"/>
          <a:chExt cx="0" cy="0"/>
        </a:xfrm>
      </p:grpSpPr>
      <p:sp>
        <p:nvSpPr>
          <p:cNvPr id="406" name="Shape 406"/>
          <p:cNvSpPr txBox="1"/>
          <p:nvPr>
            <p:ph type="title"/>
          </p:nvPr>
        </p:nvSpPr>
        <p:spPr>
          <a:xfrm>
            <a:off x="528004" y="114522"/>
            <a:ext cx="8153399" cy="761666"/>
          </a:xfrm>
          <a:prstGeom prst="rect">
            <a:avLst/>
          </a:prstGeom>
          <a:noFill/>
          <a:ln>
            <a:noFill/>
          </a:ln>
        </p:spPr>
        <p:txBody>
          <a:bodyPr anchorCtr="0" anchor="ctr" bIns="91425" lIns="91425" rIns="91425" tIns="91425"/>
          <a:lstStyle>
            <a:lvl1pPr rtl="0" algn="l">
              <a:spcBef>
                <a:spcPts val="0"/>
              </a:spcBef>
              <a:spcAft>
                <a:spcPts val="0"/>
              </a:spcAft>
              <a:defRPr sz="2400">
                <a:solidFill>
                  <a:srgbClr val="1086BE"/>
                </a:solidFill>
                <a:latin typeface="Arial"/>
                <a:ea typeface="Arial"/>
                <a:cs typeface="Arial"/>
                <a:sym typeface="Arial"/>
              </a:defRPr>
            </a:lvl1pPr>
            <a:lvl2pPr rtl="0" algn="l">
              <a:spcBef>
                <a:spcPts val="0"/>
              </a:spcBef>
              <a:spcAft>
                <a:spcPts val="0"/>
              </a:spcAft>
              <a:defRPr sz="2400">
                <a:solidFill>
                  <a:schemeClr val="dk2"/>
                </a:solidFill>
              </a:defRPr>
            </a:lvl2pPr>
            <a:lvl3pPr rtl="0" algn="l">
              <a:spcBef>
                <a:spcPts val="0"/>
              </a:spcBef>
              <a:spcAft>
                <a:spcPts val="0"/>
              </a:spcAft>
              <a:defRPr sz="2400">
                <a:solidFill>
                  <a:schemeClr val="dk2"/>
                </a:solidFill>
              </a:defRPr>
            </a:lvl3pPr>
            <a:lvl4pPr rtl="0" algn="l">
              <a:spcBef>
                <a:spcPts val="0"/>
              </a:spcBef>
              <a:spcAft>
                <a:spcPts val="0"/>
              </a:spcAft>
              <a:defRPr sz="2400">
                <a:solidFill>
                  <a:schemeClr val="dk2"/>
                </a:solidFill>
              </a:defRPr>
            </a:lvl4pPr>
            <a:lvl5pPr rtl="0" algn="l">
              <a:spcBef>
                <a:spcPts val="0"/>
              </a:spcBef>
              <a:spcAft>
                <a:spcPts val="0"/>
              </a:spcAft>
              <a:defRPr sz="2400">
                <a:solidFill>
                  <a:schemeClr val="dk2"/>
                </a:solidFill>
              </a:defRPr>
            </a:lvl5pPr>
            <a:lvl6pPr marL="342900" rtl="0" algn="l">
              <a:spcBef>
                <a:spcPts val="0"/>
              </a:spcBef>
              <a:spcAft>
                <a:spcPts val="0"/>
              </a:spcAft>
              <a:defRPr sz="2400">
                <a:solidFill>
                  <a:schemeClr val="dk2"/>
                </a:solidFill>
              </a:defRPr>
            </a:lvl6pPr>
            <a:lvl7pPr marL="685800" rtl="0" algn="l">
              <a:spcBef>
                <a:spcPts val="0"/>
              </a:spcBef>
              <a:spcAft>
                <a:spcPts val="0"/>
              </a:spcAft>
              <a:defRPr sz="2400">
                <a:solidFill>
                  <a:schemeClr val="dk2"/>
                </a:solidFill>
              </a:defRPr>
            </a:lvl7pPr>
            <a:lvl8pPr marL="1028700" rtl="0" algn="l">
              <a:spcBef>
                <a:spcPts val="0"/>
              </a:spcBef>
              <a:spcAft>
                <a:spcPts val="0"/>
              </a:spcAft>
              <a:defRPr sz="2400">
                <a:solidFill>
                  <a:schemeClr val="dk2"/>
                </a:solidFill>
              </a:defRPr>
            </a:lvl8pPr>
            <a:lvl9pPr marL="1371600" rtl="0" algn="l">
              <a:spcBef>
                <a:spcPts val="0"/>
              </a:spcBef>
              <a:spcAft>
                <a:spcPts val="0"/>
              </a:spcAft>
              <a:defRPr sz="2400">
                <a:solidFill>
                  <a:schemeClr val="dk2"/>
                </a:solidFill>
              </a:defRPr>
            </a:lvl9pPr>
          </a:lstStyle>
          <a:p/>
        </p:txBody>
      </p:sp>
      <p:sp>
        <p:nvSpPr>
          <p:cNvPr id="407" name="Shape 407"/>
          <p:cNvSpPr txBox="1"/>
          <p:nvPr>
            <p:ph idx="1" type="body"/>
          </p:nvPr>
        </p:nvSpPr>
        <p:spPr>
          <a:xfrm>
            <a:off x="442941" y="1054324"/>
            <a:ext cx="8153399" cy="4525963"/>
          </a:xfrm>
          <a:prstGeom prst="rect">
            <a:avLst/>
          </a:prstGeom>
          <a:noFill/>
          <a:ln>
            <a:noFill/>
          </a:ln>
        </p:spPr>
        <p:txBody>
          <a:bodyPr anchorCtr="0" anchor="t" bIns="91425" lIns="91425" rIns="91425" tIns="91425"/>
          <a:lstStyle>
            <a:lvl1pPr indent="-170736" marL="239315" rtl="0" algn="l">
              <a:spcBef>
                <a:spcPts val="525"/>
              </a:spcBef>
              <a:spcAft>
                <a:spcPts val="0"/>
              </a:spcAft>
              <a:buClr>
                <a:schemeClr val="accent2"/>
              </a:buClr>
              <a:buFont typeface="Arial"/>
              <a:buChar char="•"/>
              <a:defRPr sz="1800">
                <a:solidFill>
                  <a:srgbClr val="262626"/>
                </a:solidFill>
                <a:latin typeface="Arial"/>
                <a:ea typeface="Arial"/>
                <a:cs typeface="Arial"/>
                <a:sym typeface="Arial"/>
              </a:defRPr>
            </a:lvl1pPr>
            <a:lvl2pPr indent="-153114" marL="479822" rtl="0" algn="l">
              <a:spcBef>
                <a:spcPts val="413"/>
              </a:spcBef>
              <a:spcAft>
                <a:spcPts val="0"/>
              </a:spcAft>
              <a:buClr>
                <a:srgbClr val="66CCCC"/>
              </a:buClr>
              <a:buFont typeface="Noto Symbol"/>
              <a:buChar char="⬜"/>
              <a:defRPr sz="1350">
                <a:solidFill>
                  <a:schemeClr val="dk1"/>
                </a:solidFill>
                <a:latin typeface="Arial"/>
                <a:ea typeface="Arial"/>
                <a:cs typeface="Arial"/>
                <a:sym typeface="Arial"/>
              </a:defRPr>
            </a:lvl2pPr>
            <a:lvl3pPr indent="-127793" marL="685800" rtl="0" algn="l">
              <a:spcBef>
                <a:spcPts val="375"/>
              </a:spcBef>
              <a:spcAft>
                <a:spcPts val="0"/>
              </a:spcAft>
              <a:buClr>
                <a:srgbClr val="0099CC"/>
              </a:buClr>
              <a:buFont typeface="Noto Symbol"/>
              <a:buChar char="■"/>
              <a:defRPr sz="1050">
                <a:solidFill>
                  <a:schemeClr val="dk1"/>
                </a:solidFill>
                <a:latin typeface="Arial"/>
                <a:ea typeface="Arial"/>
                <a:cs typeface="Arial"/>
                <a:sym typeface="Arial"/>
              </a:defRPr>
            </a:lvl3pPr>
            <a:lvl4pPr indent="-138509" marL="1028700" rtl="0" algn="l">
              <a:spcBef>
                <a:spcPts val="300"/>
              </a:spcBef>
              <a:spcAft>
                <a:spcPts val="0"/>
              </a:spcAft>
              <a:buClr>
                <a:srgbClr val="046CB6"/>
              </a:buClr>
              <a:buFont typeface="Noto Symbol"/>
              <a:buChar char="■"/>
              <a:defRPr sz="825">
                <a:solidFill>
                  <a:schemeClr val="dk1"/>
                </a:solidFill>
                <a:latin typeface="Arial"/>
                <a:ea typeface="Arial"/>
                <a:cs typeface="Arial"/>
                <a:sym typeface="Arial"/>
              </a:defRPr>
            </a:lvl4pPr>
            <a:lvl5pPr indent="-145275" marL="1371600" rtl="0" algn="l">
              <a:spcBef>
                <a:spcPts val="300"/>
              </a:spcBef>
              <a:spcAft>
                <a:spcPts val="0"/>
              </a:spcAft>
              <a:buClr>
                <a:srgbClr val="414141"/>
              </a:buClr>
              <a:buFont typeface="Noto Symbol"/>
              <a:buChar char="■"/>
              <a:defRPr sz="788">
                <a:solidFill>
                  <a:schemeClr val="dk1"/>
                </a:solidFill>
                <a:latin typeface="Arial"/>
                <a:ea typeface="Arial"/>
                <a:cs typeface="Arial"/>
                <a:sym typeface="Arial"/>
              </a:defRPr>
            </a:lvl5pPr>
            <a:lvl6pPr indent="-94614" marL="1577340" rtl="0" algn="l">
              <a:spcBef>
                <a:spcPts val="270"/>
              </a:spcBef>
              <a:buClr>
                <a:schemeClr val="accent1"/>
              </a:buClr>
              <a:buFont typeface="Noto Symbol"/>
              <a:buChar char="▪"/>
              <a:defRPr baseline="0" sz="1350">
                <a:solidFill>
                  <a:schemeClr val="dk1"/>
                </a:solidFill>
              </a:defRPr>
            </a:lvl6pPr>
            <a:lvl7pPr indent="-97154" marL="1783079" rtl="0" algn="l">
              <a:spcBef>
                <a:spcPts val="270"/>
              </a:spcBef>
              <a:buClr>
                <a:schemeClr val="accent2"/>
              </a:buClr>
              <a:buFont typeface="Noto Symbol"/>
              <a:buChar char="▪"/>
              <a:defRPr baseline="0" sz="1350">
                <a:solidFill>
                  <a:schemeClr val="dk1"/>
                </a:solidFill>
              </a:defRPr>
            </a:lvl7pPr>
            <a:lvl8pPr indent="-86995" marL="1988820" rtl="0" algn="l">
              <a:spcBef>
                <a:spcPts val="270"/>
              </a:spcBef>
              <a:buClr>
                <a:schemeClr val="accent3"/>
              </a:buClr>
              <a:buFont typeface="Noto Symbol"/>
              <a:buChar char="▪"/>
              <a:defRPr baseline="0" sz="1350">
                <a:solidFill>
                  <a:schemeClr val="dk1"/>
                </a:solidFill>
              </a:defRPr>
            </a:lvl8pPr>
            <a:lvl9pPr indent="-89535" marL="2194560" rtl="0" algn="l">
              <a:spcBef>
                <a:spcPts val="270"/>
              </a:spcBef>
              <a:buClr>
                <a:schemeClr val="accent4"/>
              </a:buClr>
              <a:buFont typeface="Noto Symbol"/>
              <a:buChar char="▪"/>
              <a:defRPr baseline="0" sz="1350">
                <a:solidFill>
                  <a:schemeClr val="dk1"/>
                </a:solidFill>
              </a:defRPr>
            </a:lvl9pPr>
          </a:lstStyle>
          <a:p/>
        </p:txBody>
      </p:sp>
      <p:sp>
        <p:nvSpPr>
          <p:cNvPr id="408" name="Shape 408"/>
          <p:cNvSpPr txBox="1"/>
          <p:nvPr>
            <p:ph idx="10" type="dt"/>
          </p:nvPr>
        </p:nvSpPr>
        <p:spPr>
          <a:xfrm>
            <a:off x="233915" y="6577240"/>
            <a:ext cx="1212111" cy="280761"/>
          </a:xfrm>
          <a:prstGeom prst="rect">
            <a:avLst/>
          </a:prstGeom>
          <a:noFill/>
          <a:ln>
            <a:noFill/>
          </a:ln>
        </p:spPr>
        <p:txBody>
          <a:bodyPr anchorCtr="0" anchor="ctr" bIns="91425" lIns="91425" rIns="91425" tIns="91425"/>
          <a:lstStyle>
            <a:lvl1pPr indent="0" marL="0" marR="0" rtl="0" algn="l">
              <a:spcBef>
                <a:spcPts val="0"/>
              </a:spcBef>
              <a:spcAft>
                <a:spcPts val="0"/>
              </a:spcAft>
              <a:defRPr b="0" baseline="0" i="0" sz="600" u="none" cap="none" strike="noStrike">
                <a:solidFill>
                  <a:srgbClr val="7F7F7F"/>
                </a:solidFill>
                <a:latin typeface="Arial"/>
                <a:ea typeface="Arial"/>
                <a:cs typeface="Arial"/>
                <a:sym typeface="Arial"/>
              </a:defRPr>
            </a:lvl1pPr>
            <a:lvl2pPr indent="0" marL="342900" marR="0" rtl="0" algn="l">
              <a:spcBef>
                <a:spcPts val="0"/>
              </a:spcBef>
              <a:defRPr b="0" baseline="0" i="0" sz="1800" u="none" cap="none" strike="noStrike">
                <a:solidFill>
                  <a:schemeClr val="dk1"/>
                </a:solidFill>
                <a:latin typeface="Arial"/>
                <a:ea typeface="Arial"/>
                <a:cs typeface="Arial"/>
                <a:sym typeface="Arial"/>
              </a:defRPr>
            </a:lvl2pPr>
            <a:lvl3pPr indent="0" marL="685800" marR="0" rtl="0" algn="l">
              <a:spcBef>
                <a:spcPts val="0"/>
              </a:spcBef>
              <a:defRPr b="0" baseline="0" i="0" sz="1800" u="none" cap="none" strike="noStrike">
                <a:solidFill>
                  <a:schemeClr val="dk1"/>
                </a:solidFill>
                <a:latin typeface="Arial"/>
                <a:ea typeface="Arial"/>
                <a:cs typeface="Arial"/>
                <a:sym typeface="Arial"/>
              </a:defRPr>
            </a:lvl3pPr>
            <a:lvl4pPr indent="0" marL="1028700" marR="0" rtl="0" algn="l">
              <a:spcBef>
                <a:spcPts val="0"/>
              </a:spcBef>
              <a:defRPr b="0" baseline="0" i="0" sz="1800" u="none" cap="none" strike="noStrike">
                <a:solidFill>
                  <a:schemeClr val="dk1"/>
                </a:solidFill>
                <a:latin typeface="Arial"/>
                <a:ea typeface="Arial"/>
                <a:cs typeface="Arial"/>
                <a:sym typeface="Arial"/>
              </a:defRPr>
            </a:lvl4pPr>
            <a:lvl5pPr indent="0" marL="1371600" marR="0" rtl="0" algn="l">
              <a:spcBef>
                <a:spcPts val="0"/>
              </a:spcBef>
              <a:defRPr b="0" baseline="0" i="0" sz="1800" u="none" cap="none" strike="noStrike">
                <a:solidFill>
                  <a:schemeClr val="dk1"/>
                </a:solidFill>
                <a:latin typeface="Arial"/>
                <a:ea typeface="Arial"/>
                <a:cs typeface="Arial"/>
                <a:sym typeface="Arial"/>
              </a:defRPr>
            </a:lvl5pPr>
            <a:lvl6pPr indent="0" marL="1714500" marR="0" rtl="0" algn="l">
              <a:spcBef>
                <a:spcPts val="0"/>
              </a:spcBef>
              <a:defRPr b="0" baseline="0" i="0" sz="1800" u="none" cap="none" strike="noStrike">
                <a:solidFill>
                  <a:schemeClr val="dk1"/>
                </a:solidFill>
                <a:latin typeface="Arial"/>
                <a:ea typeface="Arial"/>
                <a:cs typeface="Arial"/>
                <a:sym typeface="Arial"/>
              </a:defRPr>
            </a:lvl6pPr>
            <a:lvl7pPr indent="0" marL="2057400" marR="0" rtl="0" algn="l">
              <a:spcBef>
                <a:spcPts val="0"/>
              </a:spcBef>
              <a:defRPr b="0" baseline="0" i="0" sz="1800" u="none" cap="none" strike="noStrike">
                <a:solidFill>
                  <a:schemeClr val="dk1"/>
                </a:solidFill>
                <a:latin typeface="Arial"/>
                <a:ea typeface="Arial"/>
                <a:cs typeface="Arial"/>
                <a:sym typeface="Arial"/>
              </a:defRPr>
            </a:lvl7pPr>
            <a:lvl8pPr indent="0" marL="2400300" marR="0" rtl="0" algn="l">
              <a:spcBef>
                <a:spcPts val="0"/>
              </a:spcBef>
              <a:defRPr b="0" baseline="0" i="0" sz="1800" u="none" cap="none" strike="noStrike">
                <a:solidFill>
                  <a:schemeClr val="dk1"/>
                </a:solidFill>
                <a:latin typeface="Arial"/>
                <a:ea typeface="Arial"/>
                <a:cs typeface="Arial"/>
                <a:sym typeface="Arial"/>
              </a:defRPr>
            </a:lvl8pPr>
            <a:lvl9pPr indent="0" marL="2743200" marR="0" rtl="0" algn="l">
              <a:spcBef>
                <a:spcPts val="0"/>
              </a:spcBef>
              <a:defRPr b="0" baseline="0" i="0" sz="1800" u="none" cap="none" strike="noStrike">
                <a:solidFill>
                  <a:schemeClr val="dk1"/>
                </a:solidFill>
                <a:latin typeface="Arial"/>
                <a:ea typeface="Arial"/>
                <a:cs typeface="Arial"/>
                <a:sym typeface="Arial"/>
              </a:defRPr>
            </a:lvl9pPr>
          </a:lstStyle>
          <a:p/>
        </p:txBody>
      </p:sp>
      <p:sp>
        <p:nvSpPr>
          <p:cNvPr id="409" name="Shape 409"/>
          <p:cNvSpPr txBox="1"/>
          <p:nvPr>
            <p:ph idx="11" type="ftr"/>
          </p:nvPr>
        </p:nvSpPr>
        <p:spPr>
          <a:xfrm>
            <a:off x="1706969" y="6577240"/>
            <a:ext cx="5421313" cy="238124"/>
          </a:xfrm>
          <a:prstGeom prst="rect">
            <a:avLst/>
          </a:prstGeom>
          <a:noFill/>
          <a:ln>
            <a:noFill/>
          </a:ln>
        </p:spPr>
        <p:txBody>
          <a:bodyPr anchorCtr="0" anchor="ctr" bIns="91425" lIns="91425" rIns="91425" tIns="91425"/>
          <a:lstStyle>
            <a:lvl1pPr indent="0" marL="0" marR="0" rtl="0" algn="r">
              <a:spcBef>
                <a:spcPts val="0"/>
              </a:spcBef>
              <a:spcAft>
                <a:spcPts val="0"/>
              </a:spcAft>
              <a:defRPr b="0" baseline="0" i="0" sz="600" u="none" cap="none" strike="noStrike">
                <a:solidFill>
                  <a:srgbClr val="7F7F7F"/>
                </a:solidFill>
                <a:latin typeface="Arial"/>
                <a:ea typeface="Arial"/>
                <a:cs typeface="Arial"/>
                <a:sym typeface="Arial"/>
              </a:defRPr>
            </a:lvl1pPr>
            <a:lvl2pPr indent="0" marL="342900" marR="0" rtl="0" algn="l">
              <a:spcBef>
                <a:spcPts val="0"/>
              </a:spcBef>
              <a:defRPr b="0" baseline="0" i="0" sz="1800" u="none" cap="none" strike="noStrike">
                <a:solidFill>
                  <a:schemeClr val="dk1"/>
                </a:solidFill>
                <a:latin typeface="Arial"/>
                <a:ea typeface="Arial"/>
                <a:cs typeface="Arial"/>
                <a:sym typeface="Arial"/>
              </a:defRPr>
            </a:lvl2pPr>
            <a:lvl3pPr indent="0" marL="685800" marR="0" rtl="0" algn="l">
              <a:spcBef>
                <a:spcPts val="0"/>
              </a:spcBef>
              <a:defRPr b="0" baseline="0" i="0" sz="1800" u="none" cap="none" strike="noStrike">
                <a:solidFill>
                  <a:schemeClr val="dk1"/>
                </a:solidFill>
                <a:latin typeface="Arial"/>
                <a:ea typeface="Arial"/>
                <a:cs typeface="Arial"/>
                <a:sym typeface="Arial"/>
              </a:defRPr>
            </a:lvl3pPr>
            <a:lvl4pPr indent="0" marL="1028700" marR="0" rtl="0" algn="l">
              <a:spcBef>
                <a:spcPts val="0"/>
              </a:spcBef>
              <a:defRPr b="0" baseline="0" i="0" sz="1800" u="none" cap="none" strike="noStrike">
                <a:solidFill>
                  <a:schemeClr val="dk1"/>
                </a:solidFill>
                <a:latin typeface="Arial"/>
                <a:ea typeface="Arial"/>
                <a:cs typeface="Arial"/>
                <a:sym typeface="Arial"/>
              </a:defRPr>
            </a:lvl4pPr>
            <a:lvl5pPr indent="0" marL="1371600" marR="0" rtl="0" algn="l">
              <a:spcBef>
                <a:spcPts val="0"/>
              </a:spcBef>
              <a:defRPr b="0" baseline="0" i="0" sz="1800" u="none" cap="none" strike="noStrike">
                <a:solidFill>
                  <a:schemeClr val="dk1"/>
                </a:solidFill>
                <a:latin typeface="Arial"/>
                <a:ea typeface="Arial"/>
                <a:cs typeface="Arial"/>
                <a:sym typeface="Arial"/>
              </a:defRPr>
            </a:lvl5pPr>
            <a:lvl6pPr indent="0" marL="1714500" marR="0" rtl="0" algn="l">
              <a:spcBef>
                <a:spcPts val="0"/>
              </a:spcBef>
              <a:defRPr b="0" baseline="0" i="0" sz="1800" u="none" cap="none" strike="noStrike">
                <a:solidFill>
                  <a:schemeClr val="dk1"/>
                </a:solidFill>
                <a:latin typeface="Arial"/>
                <a:ea typeface="Arial"/>
                <a:cs typeface="Arial"/>
                <a:sym typeface="Arial"/>
              </a:defRPr>
            </a:lvl6pPr>
            <a:lvl7pPr indent="0" marL="2057400" marR="0" rtl="0" algn="l">
              <a:spcBef>
                <a:spcPts val="0"/>
              </a:spcBef>
              <a:defRPr b="0" baseline="0" i="0" sz="1800" u="none" cap="none" strike="noStrike">
                <a:solidFill>
                  <a:schemeClr val="dk1"/>
                </a:solidFill>
                <a:latin typeface="Arial"/>
                <a:ea typeface="Arial"/>
                <a:cs typeface="Arial"/>
                <a:sym typeface="Arial"/>
              </a:defRPr>
            </a:lvl7pPr>
            <a:lvl8pPr indent="0" marL="2400300" marR="0" rtl="0" algn="l">
              <a:spcBef>
                <a:spcPts val="0"/>
              </a:spcBef>
              <a:defRPr b="0" baseline="0" i="0" sz="1800" u="none" cap="none" strike="noStrike">
                <a:solidFill>
                  <a:schemeClr val="dk1"/>
                </a:solidFill>
                <a:latin typeface="Arial"/>
                <a:ea typeface="Arial"/>
                <a:cs typeface="Arial"/>
                <a:sym typeface="Arial"/>
              </a:defRPr>
            </a:lvl8pPr>
            <a:lvl9pPr indent="0" marL="2743200" marR="0" rtl="0" algn="l">
              <a:spcBef>
                <a:spcPts val="0"/>
              </a:spcBef>
              <a:defRPr b="0" baseline="0" i="0" sz="1800" u="none" cap="none" strike="noStrike">
                <a:solidFill>
                  <a:schemeClr val="dk1"/>
                </a:solidFill>
                <a:latin typeface="Arial"/>
                <a:ea typeface="Arial"/>
                <a:cs typeface="Arial"/>
                <a:sym typeface="Arial"/>
              </a:defRPr>
            </a:lvl9pPr>
          </a:lstStyle>
          <a:p/>
        </p:txBody>
      </p:sp>
      <p:sp>
        <p:nvSpPr>
          <p:cNvPr id="410" name="Shape 410"/>
          <p:cNvSpPr txBox="1"/>
          <p:nvPr>
            <p:ph idx="12" type="sldNum"/>
          </p:nvPr>
        </p:nvSpPr>
        <p:spPr>
          <a:xfrm>
            <a:off x="8187070" y="6577240"/>
            <a:ext cx="533399" cy="244474"/>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baseline="0" i="0" lang="en-US" sz="600" u="none" cap="none" strike="noStrike">
                <a:solidFill>
                  <a:srgbClr val="7F7F7F"/>
                </a:solidFill>
                <a:latin typeface="Arial"/>
                <a:ea typeface="Arial"/>
                <a:cs typeface="Arial"/>
                <a:sym typeface="Arial"/>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1_Title and Content">
    <p:spTree>
      <p:nvGrpSpPr>
        <p:cNvPr id="24" name="Shape 24"/>
        <p:cNvGrpSpPr/>
        <p:nvPr/>
      </p:nvGrpSpPr>
      <p:grpSpPr>
        <a:xfrm>
          <a:off x="0" y="0"/>
          <a:ext cx="0" cy="0"/>
          <a:chOff x="0" y="0"/>
          <a:chExt cx="0" cy="0"/>
        </a:xfrm>
      </p:grpSpPr>
      <p:sp>
        <p:nvSpPr>
          <p:cNvPr id="25" name="Shape 25"/>
          <p:cNvSpPr txBox="1"/>
          <p:nvPr>
            <p:ph type="title"/>
          </p:nvPr>
        </p:nvSpPr>
        <p:spPr>
          <a:xfrm>
            <a:off x="528637" y="114300"/>
            <a:ext cx="8153399" cy="762000"/>
          </a:xfrm>
          <a:prstGeom prst="rect">
            <a:avLst/>
          </a:prstGeom>
          <a:noFill/>
          <a:ln>
            <a:noFill/>
          </a:ln>
        </p:spPr>
        <p:txBody>
          <a:bodyPr anchorCtr="0" anchor="ctr" bIns="91425" lIns="91425" rIns="91425" tIns="91425"/>
          <a:lstStyle>
            <a:lvl1pPr rtl="0" algn="l">
              <a:spcBef>
                <a:spcPts val="0"/>
              </a:spcBef>
              <a:spcAft>
                <a:spcPts val="0"/>
              </a:spcAft>
              <a:defRPr sz="2400">
                <a:solidFill>
                  <a:srgbClr val="1086BE"/>
                </a:solidFill>
                <a:latin typeface="Arial"/>
                <a:ea typeface="Arial"/>
                <a:cs typeface="Arial"/>
                <a:sym typeface="Arial"/>
              </a:defRPr>
            </a:lvl1pPr>
            <a:lvl2pPr rtl="0" algn="l">
              <a:spcBef>
                <a:spcPts val="0"/>
              </a:spcBef>
              <a:spcAft>
                <a:spcPts val="0"/>
              </a:spcAft>
              <a:defRPr sz="2400">
                <a:solidFill>
                  <a:srgbClr val="1086BE"/>
                </a:solidFill>
                <a:latin typeface="Arial"/>
                <a:ea typeface="Arial"/>
                <a:cs typeface="Arial"/>
                <a:sym typeface="Arial"/>
              </a:defRPr>
            </a:lvl2pPr>
            <a:lvl3pPr rtl="0" algn="l">
              <a:spcBef>
                <a:spcPts val="0"/>
              </a:spcBef>
              <a:spcAft>
                <a:spcPts val="0"/>
              </a:spcAft>
              <a:defRPr sz="2400">
                <a:solidFill>
                  <a:srgbClr val="1086BE"/>
                </a:solidFill>
                <a:latin typeface="Arial"/>
                <a:ea typeface="Arial"/>
                <a:cs typeface="Arial"/>
                <a:sym typeface="Arial"/>
              </a:defRPr>
            </a:lvl3pPr>
            <a:lvl4pPr rtl="0" algn="l">
              <a:spcBef>
                <a:spcPts val="0"/>
              </a:spcBef>
              <a:spcAft>
                <a:spcPts val="0"/>
              </a:spcAft>
              <a:defRPr sz="2400">
                <a:solidFill>
                  <a:srgbClr val="1086BE"/>
                </a:solidFill>
                <a:latin typeface="Arial"/>
                <a:ea typeface="Arial"/>
                <a:cs typeface="Arial"/>
                <a:sym typeface="Arial"/>
              </a:defRPr>
            </a:lvl4pPr>
            <a:lvl5pPr rtl="0" algn="l">
              <a:spcBef>
                <a:spcPts val="0"/>
              </a:spcBef>
              <a:spcAft>
                <a:spcPts val="0"/>
              </a:spcAft>
              <a:defRPr sz="2400">
                <a:solidFill>
                  <a:srgbClr val="1086BE"/>
                </a:solidFill>
                <a:latin typeface="Arial"/>
                <a:ea typeface="Arial"/>
                <a:cs typeface="Arial"/>
                <a:sym typeface="Arial"/>
              </a:defRPr>
            </a:lvl5pPr>
            <a:lvl6pPr marL="342900" rtl="0" algn="l">
              <a:spcBef>
                <a:spcPts val="0"/>
              </a:spcBef>
              <a:spcAft>
                <a:spcPts val="0"/>
              </a:spcAft>
              <a:defRPr sz="2400">
                <a:solidFill>
                  <a:schemeClr val="dk2"/>
                </a:solidFill>
              </a:defRPr>
            </a:lvl6pPr>
            <a:lvl7pPr marL="685800" rtl="0" algn="l">
              <a:spcBef>
                <a:spcPts val="0"/>
              </a:spcBef>
              <a:spcAft>
                <a:spcPts val="0"/>
              </a:spcAft>
              <a:defRPr sz="2400">
                <a:solidFill>
                  <a:schemeClr val="dk2"/>
                </a:solidFill>
              </a:defRPr>
            </a:lvl7pPr>
            <a:lvl8pPr marL="1028700" rtl="0" algn="l">
              <a:spcBef>
                <a:spcPts val="0"/>
              </a:spcBef>
              <a:spcAft>
                <a:spcPts val="0"/>
              </a:spcAft>
              <a:defRPr sz="2400">
                <a:solidFill>
                  <a:schemeClr val="dk2"/>
                </a:solidFill>
              </a:defRPr>
            </a:lvl8pPr>
            <a:lvl9pPr marL="1371600" rtl="0" algn="l">
              <a:spcBef>
                <a:spcPts val="0"/>
              </a:spcBef>
              <a:spcAft>
                <a:spcPts val="0"/>
              </a:spcAft>
              <a:defRPr sz="2400">
                <a:solidFill>
                  <a:schemeClr val="dk2"/>
                </a:solidFill>
              </a:defRPr>
            </a:lvl9pPr>
          </a:lstStyle>
          <a:p/>
        </p:txBody>
      </p:sp>
      <p:sp>
        <p:nvSpPr>
          <p:cNvPr id="26" name="Shape 26"/>
          <p:cNvSpPr txBox="1"/>
          <p:nvPr>
            <p:ph idx="1" type="body"/>
          </p:nvPr>
        </p:nvSpPr>
        <p:spPr>
          <a:xfrm>
            <a:off x="442912" y="1054101"/>
            <a:ext cx="8153399" cy="4525963"/>
          </a:xfrm>
          <a:prstGeom prst="rect">
            <a:avLst/>
          </a:prstGeom>
          <a:noFill/>
          <a:ln>
            <a:noFill/>
          </a:ln>
        </p:spPr>
        <p:txBody>
          <a:bodyPr anchorCtr="0" anchor="t" bIns="91425" lIns="91425" rIns="91425" tIns="91425"/>
          <a:lstStyle>
            <a:lvl1pPr indent="-170736" marL="239315" rtl="0" algn="l">
              <a:spcBef>
                <a:spcPts val="525"/>
              </a:spcBef>
              <a:spcAft>
                <a:spcPts val="0"/>
              </a:spcAft>
              <a:buClr>
                <a:schemeClr val="accent2"/>
              </a:buClr>
              <a:buFont typeface="Arial"/>
              <a:buChar char="•"/>
              <a:defRPr sz="1800">
                <a:solidFill>
                  <a:srgbClr val="262626"/>
                </a:solidFill>
                <a:latin typeface="Arial"/>
                <a:ea typeface="Arial"/>
                <a:cs typeface="Arial"/>
                <a:sym typeface="Arial"/>
              </a:defRPr>
            </a:lvl1pPr>
            <a:lvl2pPr indent="-133112" marL="479822" rtl="0" algn="l">
              <a:spcBef>
                <a:spcPts val="413"/>
              </a:spcBef>
              <a:spcAft>
                <a:spcPts val="0"/>
              </a:spcAft>
              <a:buClr>
                <a:srgbClr val="66CCCC"/>
              </a:buClr>
              <a:buFont typeface="Noto Symbol"/>
              <a:buChar char="⬜"/>
              <a:defRPr sz="1800">
                <a:solidFill>
                  <a:schemeClr val="dk1"/>
                </a:solidFill>
                <a:latin typeface="Arial"/>
                <a:ea typeface="Arial"/>
                <a:cs typeface="Arial"/>
                <a:sym typeface="Arial"/>
              </a:defRPr>
            </a:lvl2pPr>
            <a:lvl3pPr indent="-127793" marL="685800" rtl="0" algn="l">
              <a:spcBef>
                <a:spcPts val="375"/>
              </a:spcBef>
              <a:spcAft>
                <a:spcPts val="0"/>
              </a:spcAft>
              <a:buClr>
                <a:srgbClr val="0099CC"/>
              </a:buClr>
              <a:buFont typeface="Noto Symbol"/>
              <a:buChar char="■"/>
              <a:defRPr sz="1050">
                <a:solidFill>
                  <a:schemeClr val="dk1"/>
                </a:solidFill>
                <a:latin typeface="Arial"/>
                <a:ea typeface="Arial"/>
                <a:cs typeface="Arial"/>
                <a:sym typeface="Arial"/>
              </a:defRPr>
            </a:lvl3pPr>
            <a:lvl4pPr indent="-138509" marL="1028700" rtl="0" algn="l">
              <a:spcBef>
                <a:spcPts val="300"/>
              </a:spcBef>
              <a:spcAft>
                <a:spcPts val="0"/>
              </a:spcAft>
              <a:buClr>
                <a:srgbClr val="046CB6"/>
              </a:buClr>
              <a:buFont typeface="Noto Symbol"/>
              <a:buChar char="■"/>
              <a:defRPr sz="825">
                <a:solidFill>
                  <a:schemeClr val="dk1"/>
                </a:solidFill>
                <a:latin typeface="Arial"/>
                <a:ea typeface="Arial"/>
                <a:cs typeface="Arial"/>
                <a:sym typeface="Arial"/>
              </a:defRPr>
            </a:lvl4pPr>
            <a:lvl5pPr indent="-146843" marL="1371600" rtl="0" algn="l">
              <a:spcBef>
                <a:spcPts val="300"/>
              </a:spcBef>
              <a:spcAft>
                <a:spcPts val="0"/>
              </a:spcAft>
              <a:buClr>
                <a:srgbClr val="414141"/>
              </a:buClr>
              <a:buFont typeface="Noto Symbol"/>
              <a:buChar char="■"/>
              <a:defRPr sz="750">
                <a:solidFill>
                  <a:schemeClr val="dk1"/>
                </a:solidFill>
                <a:latin typeface="Arial"/>
                <a:ea typeface="Arial"/>
                <a:cs typeface="Arial"/>
                <a:sym typeface="Arial"/>
              </a:defRPr>
            </a:lvl5pPr>
            <a:lvl6pPr indent="-94614" marL="1577340" rtl="0" algn="l">
              <a:spcBef>
                <a:spcPts val="270"/>
              </a:spcBef>
              <a:buClr>
                <a:schemeClr val="accent1"/>
              </a:buClr>
              <a:buFont typeface="Noto Symbol"/>
              <a:buChar char="▪"/>
              <a:defRPr baseline="0" sz="1350">
                <a:solidFill>
                  <a:schemeClr val="dk1"/>
                </a:solidFill>
              </a:defRPr>
            </a:lvl6pPr>
            <a:lvl7pPr indent="-97154" marL="1783079" rtl="0" algn="l">
              <a:spcBef>
                <a:spcPts val="270"/>
              </a:spcBef>
              <a:buClr>
                <a:schemeClr val="accent2"/>
              </a:buClr>
              <a:buFont typeface="Noto Symbol"/>
              <a:buChar char="▪"/>
              <a:defRPr baseline="0" sz="1350">
                <a:solidFill>
                  <a:schemeClr val="dk1"/>
                </a:solidFill>
              </a:defRPr>
            </a:lvl7pPr>
            <a:lvl8pPr indent="-86995" marL="1988820" rtl="0" algn="l">
              <a:spcBef>
                <a:spcPts val="270"/>
              </a:spcBef>
              <a:buClr>
                <a:schemeClr val="accent3"/>
              </a:buClr>
              <a:buFont typeface="Noto Symbol"/>
              <a:buChar char="▪"/>
              <a:defRPr baseline="0" sz="1350">
                <a:solidFill>
                  <a:schemeClr val="dk1"/>
                </a:solidFill>
              </a:defRPr>
            </a:lvl8pPr>
            <a:lvl9pPr indent="-89535" marL="2194560" rtl="0" algn="l">
              <a:spcBef>
                <a:spcPts val="270"/>
              </a:spcBef>
              <a:buClr>
                <a:schemeClr val="accent4"/>
              </a:buClr>
              <a:buFont typeface="Noto Symbol"/>
              <a:buChar char="▪"/>
              <a:defRPr baseline="0" sz="1350">
                <a:solidFill>
                  <a:schemeClr val="dk1"/>
                </a:solidFill>
              </a:defRPr>
            </a:lvl9pPr>
          </a:lstStyle>
          <a:p/>
        </p:txBody>
      </p:sp>
      <p:sp>
        <p:nvSpPr>
          <p:cNvPr id="27" name="Shape 27"/>
          <p:cNvSpPr txBox="1"/>
          <p:nvPr>
            <p:ph idx="10" type="dt"/>
          </p:nvPr>
        </p:nvSpPr>
        <p:spPr>
          <a:xfrm>
            <a:off x="233363" y="6615114"/>
            <a:ext cx="1212850" cy="280987"/>
          </a:xfrm>
          <a:prstGeom prst="rect">
            <a:avLst/>
          </a:prstGeom>
          <a:noFill/>
          <a:ln>
            <a:noFill/>
          </a:ln>
        </p:spPr>
        <p:txBody>
          <a:bodyPr anchorCtr="0" anchor="ctr" bIns="91425" lIns="91425" rIns="91425" tIns="91425"/>
          <a:lstStyle>
            <a:lvl1pPr indent="0" marL="0" marR="0" rtl="0" algn="l">
              <a:spcBef>
                <a:spcPts val="0"/>
              </a:spcBef>
              <a:spcAft>
                <a:spcPts val="0"/>
              </a:spcAft>
              <a:defRPr b="0" baseline="0" i="0" sz="600" u="none" cap="none" strike="noStrike">
                <a:solidFill>
                  <a:srgbClr val="7F7F7F"/>
                </a:solidFill>
                <a:latin typeface="Arial"/>
                <a:ea typeface="Arial"/>
                <a:cs typeface="Arial"/>
                <a:sym typeface="Arial"/>
              </a:defRPr>
            </a:lvl1pPr>
            <a:lvl2pPr indent="0" marL="342900" marR="0" rtl="0" algn="l">
              <a:spcBef>
                <a:spcPts val="0"/>
              </a:spcBef>
              <a:defRPr b="0" baseline="0" i="0" sz="1800" u="none" cap="none" strike="noStrike">
                <a:solidFill>
                  <a:schemeClr val="dk1"/>
                </a:solidFill>
                <a:latin typeface="Arial"/>
                <a:ea typeface="Arial"/>
                <a:cs typeface="Arial"/>
                <a:sym typeface="Arial"/>
              </a:defRPr>
            </a:lvl2pPr>
            <a:lvl3pPr indent="0" marL="685800" marR="0" rtl="0" algn="l">
              <a:spcBef>
                <a:spcPts val="0"/>
              </a:spcBef>
              <a:defRPr b="0" baseline="0" i="0" sz="1800" u="none" cap="none" strike="noStrike">
                <a:solidFill>
                  <a:schemeClr val="dk1"/>
                </a:solidFill>
                <a:latin typeface="Arial"/>
                <a:ea typeface="Arial"/>
                <a:cs typeface="Arial"/>
                <a:sym typeface="Arial"/>
              </a:defRPr>
            </a:lvl3pPr>
            <a:lvl4pPr indent="0" marL="1028700" marR="0" rtl="0" algn="l">
              <a:spcBef>
                <a:spcPts val="0"/>
              </a:spcBef>
              <a:defRPr b="0" baseline="0" i="0" sz="1800" u="none" cap="none" strike="noStrike">
                <a:solidFill>
                  <a:schemeClr val="dk1"/>
                </a:solidFill>
                <a:latin typeface="Arial"/>
                <a:ea typeface="Arial"/>
                <a:cs typeface="Arial"/>
                <a:sym typeface="Arial"/>
              </a:defRPr>
            </a:lvl4pPr>
            <a:lvl5pPr indent="0" marL="1371600" marR="0" rtl="0" algn="l">
              <a:spcBef>
                <a:spcPts val="0"/>
              </a:spcBef>
              <a:defRPr b="0" baseline="0" i="0" sz="1800" u="none" cap="none" strike="noStrike">
                <a:solidFill>
                  <a:schemeClr val="dk1"/>
                </a:solidFill>
                <a:latin typeface="Arial"/>
                <a:ea typeface="Arial"/>
                <a:cs typeface="Arial"/>
                <a:sym typeface="Arial"/>
              </a:defRPr>
            </a:lvl5pPr>
            <a:lvl6pPr indent="0" marL="1714500" marR="0" rtl="0" algn="l">
              <a:spcBef>
                <a:spcPts val="0"/>
              </a:spcBef>
              <a:defRPr b="0" baseline="0" i="0" sz="1800" u="none" cap="none" strike="noStrike">
                <a:solidFill>
                  <a:schemeClr val="dk1"/>
                </a:solidFill>
                <a:latin typeface="Arial"/>
                <a:ea typeface="Arial"/>
                <a:cs typeface="Arial"/>
                <a:sym typeface="Arial"/>
              </a:defRPr>
            </a:lvl6pPr>
            <a:lvl7pPr indent="0" marL="2057400" marR="0" rtl="0" algn="l">
              <a:spcBef>
                <a:spcPts val="0"/>
              </a:spcBef>
              <a:defRPr b="0" baseline="0" i="0" sz="1800" u="none" cap="none" strike="noStrike">
                <a:solidFill>
                  <a:schemeClr val="dk1"/>
                </a:solidFill>
                <a:latin typeface="Arial"/>
                <a:ea typeface="Arial"/>
                <a:cs typeface="Arial"/>
                <a:sym typeface="Arial"/>
              </a:defRPr>
            </a:lvl7pPr>
            <a:lvl8pPr indent="0" marL="2400300" marR="0" rtl="0" algn="l">
              <a:spcBef>
                <a:spcPts val="0"/>
              </a:spcBef>
              <a:defRPr b="0" baseline="0" i="0" sz="1800" u="none" cap="none" strike="noStrike">
                <a:solidFill>
                  <a:schemeClr val="dk1"/>
                </a:solidFill>
                <a:latin typeface="Arial"/>
                <a:ea typeface="Arial"/>
                <a:cs typeface="Arial"/>
                <a:sym typeface="Arial"/>
              </a:defRPr>
            </a:lvl8pPr>
            <a:lvl9pPr indent="0" marL="2743200" marR="0" rtl="0" algn="l">
              <a:spcBef>
                <a:spcPts val="0"/>
              </a:spcBef>
              <a:defRPr b="0" baseline="0" i="0" sz="1800" u="none" cap="none" strike="noStrike">
                <a:solidFill>
                  <a:schemeClr val="dk1"/>
                </a:solidFill>
                <a:latin typeface="Arial"/>
                <a:ea typeface="Arial"/>
                <a:cs typeface="Arial"/>
                <a:sym typeface="Arial"/>
              </a:defRPr>
            </a:lvl9pPr>
          </a:lstStyle>
          <a:p/>
        </p:txBody>
      </p:sp>
      <p:sp>
        <p:nvSpPr>
          <p:cNvPr id="28" name="Shape 28"/>
          <p:cNvSpPr txBox="1"/>
          <p:nvPr>
            <p:ph idx="11" type="ftr"/>
          </p:nvPr>
        </p:nvSpPr>
        <p:spPr>
          <a:xfrm>
            <a:off x="2724149" y="6615114"/>
            <a:ext cx="4403725" cy="242885"/>
          </a:xfrm>
          <a:prstGeom prst="rect">
            <a:avLst/>
          </a:prstGeom>
          <a:noFill/>
          <a:ln>
            <a:noFill/>
          </a:ln>
        </p:spPr>
        <p:txBody>
          <a:bodyPr anchorCtr="0" anchor="ctr" bIns="91425" lIns="91425" rIns="91425" tIns="91425"/>
          <a:lstStyle>
            <a:lvl1pPr indent="0" marL="0" marR="0" rtl="0" algn="ctr">
              <a:spcBef>
                <a:spcPts val="0"/>
              </a:spcBef>
              <a:spcAft>
                <a:spcPts val="0"/>
              </a:spcAft>
              <a:defRPr b="0" baseline="0" i="0" sz="600" u="none" cap="none" strike="noStrike">
                <a:solidFill>
                  <a:srgbClr val="7F7F7F"/>
                </a:solidFill>
                <a:latin typeface="Arial"/>
                <a:ea typeface="Arial"/>
                <a:cs typeface="Arial"/>
                <a:sym typeface="Arial"/>
              </a:defRPr>
            </a:lvl1pPr>
            <a:lvl2pPr indent="0" marL="342900" marR="0" rtl="0" algn="l">
              <a:spcBef>
                <a:spcPts val="0"/>
              </a:spcBef>
              <a:defRPr b="0" baseline="0" i="0" sz="1800" u="none" cap="none" strike="noStrike">
                <a:solidFill>
                  <a:schemeClr val="dk1"/>
                </a:solidFill>
                <a:latin typeface="Arial"/>
                <a:ea typeface="Arial"/>
                <a:cs typeface="Arial"/>
                <a:sym typeface="Arial"/>
              </a:defRPr>
            </a:lvl2pPr>
            <a:lvl3pPr indent="0" marL="685800" marR="0" rtl="0" algn="l">
              <a:spcBef>
                <a:spcPts val="0"/>
              </a:spcBef>
              <a:defRPr b="0" baseline="0" i="0" sz="1800" u="none" cap="none" strike="noStrike">
                <a:solidFill>
                  <a:schemeClr val="dk1"/>
                </a:solidFill>
                <a:latin typeface="Arial"/>
                <a:ea typeface="Arial"/>
                <a:cs typeface="Arial"/>
                <a:sym typeface="Arial"/>
              </a:defRPr>
            </a:lvl3pPr>
            <a:lvl4pPr indent="0" marL="1028700" marR="0" rtl="0" algn="l">
              <a:spcBef>
                <a:spcPts val="0"/>
              </a:spcBef>
              <a:defRPr b="0" baseline="0" i="0" sz="1800" u="none" cap="none" strike="noStrike">
                <a:solidFill>
                  <a:schemeClr val="dk1"/>
                </a:solidFill>
                <a:latin typeface="Arial"/>
                <a:ea typeface="Arial"/>
                <a:cs typeface="Arial"/>
                <a:sym typeface="Arial"/>
              </a:defRPr>
            </a:lvl4pPr>
            <a:lvl5pPr indent="0" marL="1371600" marR="0" rtl="0" algn="l">
              <a:spcBef>
                <a:spcPts val="0"/>
              </a:spcBef>
              <a:defRPr b="0" baseline="0" i="0" sz="1800" u="none" cap="none" strike="noStrike">
                <a:solidFill>
                  <a:schemeClr val="dk1"/>
                </a:solidFill>
                <a:latin typeface="Arial"/>
                <a:ea typeface="Arial"/>
                <a:cs typeface="Arial"/>
                <a:sym typeface="Arial"/>
              </a:defRPr>
            </a:lvl5pPr>
            <a:lvl6pPr indent="0" marL="1714500" marR="0" rtl="0" algn="l">
              <a:spcBef>
                <a:spcPts val="0"/>
              </a:spcBef>
              <a:defRPr b="0" baseline="0" i="0" sz="1800" u="none" cap="none" strike="noStrike">
                <a:solidFill>
                  <a:schemeClr val="dk1"/>
                </a:solidFill>
                <a:latin typeface="Arial"/>
                <a:ea typeface="Arial"/>
                <a:cs typeface="Arial"/>
                <a:sym typeface="Arial"/>
              </a:defRPr>
            </a:lvl6pPr>
            <a:lvl7pPr indent="0" marL="2057400" marR="0" rtl="0" algn="l">
              <a:spcBef>
                <a:spcPts val="0"/>
              </a:spcBef>
              <a:defRPr b="0" baseline="0" i="0" sz="1800" u="none" cap="none" strike="noStrike">
                <a:solidFill>
                  <a:schemeClr val="dk1"/>
                </a:solidFill>
                <a:latin typeface="Arial"/>
                <a:ea typeface="Arial"/>
                <a:cs typeface="Arial"/>
                <a:sym typeface="Arial"/>
              </a:defRPr>
            </a:lvl7pPr>
            <a:lvl8pPr indent="0" marL="2400300" marR="0" rtl="0" algn="l">
              <a:spcBef>
                <a:spcPts val="0"/>
              </a:spcBef>
              <a:defRPr b="0" baseline="0" i="0" sz="1800" u="none" cap="none" strike="noStrike">
                <a:solidFill>
                  <a:schemeClr val="dk1"/>
                </a:solidFill>
                <a:latin typeface="Arial"/>
                <a:ea typeface="Arial"/>
                <a:cs typeface="Arial"/>
                <a:sym typeface="Arial"/>
              </a:defRPr>
            </a:lvl8pPr>
            <a:lvl9pPr indent="0" marL="2743200" marR="0" rtl="0" algn="l">
              <a:spcBef>
                <a:spcPts val="0"/>
              </a:spcBef>
              <a:defRPr b="0" baseline="0" i="0" sz="1800" u="none" cap="none" strike="noStrike">
                <a:solidFill>
                  <a:schemeClr val="dk1"/>
                </a:solidFill>
                <a:latin typeface="Arial"/>
                <a:ea typeface="Arial"/>
                <a:cs typeface="Arial"/>
                <a:sym typeface="Arial"/>
              </a:defRPr>
            </a:lvl9pPr>
          </a:lstStyle>
          <a:p/>
        </p:txBody>
      </p:sp>
      <p:sp>
        <p:nvSpPr>
          <p:cNvPr id="29" name="Shape 29"/>
          <p:cNvSpPr txBox="1"/>
          <p:nvPr>
            <p:ph idx="12" type="sldNum"/>
          </p:nvPr>
        </p:nvSpPr>
        <p:spPr>
          <a:xfrm>
            <a:off x="8186738" y="6615114"/>
            <a:ext cx="533399" cy="244474"/>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baseline="0" i="0" lang="en-US" sz="600" u="none" cap="none" strike="noStrike">
                <a:solidFill>
                  <a:srgbClr val="7F7F7F"/>
                </a:solidFill>
                <a:latin typeface="Arial"/>
                <a:ea typeface="Arial"/>
                <a:cs typeface="Arial"/>
                <a:sym typeface="Arial"/>
              </a:rPr>
              <a:t>‹#›</a:t>
            </a:fld>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411" name="Shape 411"/>
        <p:cNvGrpSpPr/>
        <p:nvPr/>
      </p:nvGrpSpPr>
      <p:grpSpPr>
        <a:xfrm>
          <a:off x="0" y="0"/>
          <a:ext cx="0" cy="0"/>
          <a:chOff x="0" y="0"/>
          <a:chExt cx="0" cy="0"/>
        </a:xfrm>
      </p:grpSpPr>
      <p:sp>
        <p:nvSpPr>
          <p:cNvPr id="412" name="Shape 412"/>
          <p:cNvSpPr txBox="1"/>
          <p:nvPr>
            <p:ph type="title"/>
          </p:nvPr>
        </p:nvSpPr>
        <p:spPr>
          <a:xfrm>
            <a:off x="528004" y="114522"/>
            <a:ext cx="8153399" cy="761666"/>
          </a:xfrm>
          <a:prstGeom prst="rect">
            <a:avLst/>
          </a:prstGeom>
          <a:noFill/>
          <a:ln>
            <a:noFill/>
          </a:ln>
        </p:spPr>
        <p:txBody>
          <a:bodyPr anchorCtr="0" anchor="ctr" bIns="91425" lIns="91425" rIns="91425" tIns="91425"/>
          <a:lstStyle>
            <a:lvl1pPr rtl="0" algn="l">
              <a:spcBef>
                <a:spcPts val="0"/>
              </a:spcBef>
              <a:defRPr sz="2400">
                <a:solidFill>
                  <a:srgbClr val="1086BE"/>
                </a:solidFill>
                <a:latin typeface="Arial"/>
                <a:ea typeface="Arial"/>
                <a:cs typeface="Arial"/>
                <a:sym typeface="Arial"/>
              </a:defRPr>
            </a:lvl1pPr>
            <a:lvl2pPr rtl="0">
              <a:spcBef>
                <a:spcPts val="0"/>
              </a:spcBef>
              <a:defRPr sz="2400">
                <a:solidFill>
                  <a:schemeClr val="dk2"/>
                </a:solidFill>
              </a:defRPr>
            </a:lvl2pPr>
            <a:lvl3pPr rtl="0">
              <a:spcBef>
                <a:spcPts val="0"/>
              </a:spcBef>
              <a:defRPr sz="2400">
                <a:solidFill>
                  <a:schemeClr val="dk2"/>
                </a:solidFill>
              </a:defRPr>
            </a:lvl3pPr>
            <a:lvl4pPr rtl="0">
              <a:spcBef>
                <a:spcPts val="0"/>
              </a:spcBef>
              <a:defRPr sz="2400">
                <a:solidFill>
                  <a:schemeClr val="dk2"/>
                </a:solidFill>
              </a:defRPr>
            </a:lvl4pPr>
            <a:lvl5pPr rtl="0">
              <a:spcBef>
                <a:spcPts val="0"/>
              </a:spcBef>
              <a:defRPr sz="2400">
                <a:solidFill>
                  <a:schemeClr val="dk2"/>
                </a:solidFill>
              </a:defRPr>
            </a:lvl5pPr>
            <a:lvl6pPr rtl="0">
              <a:spcBef>
                <a:spcPts val="0"/>
              </a:spcBef>
              <a:defRPr sz="2400">
                <a:solidFill>
                  <a:schemeClr val="dk2"/>
                </a:solidFill>
              </a:defRPr>
            </a:lvl6pPr>
            <a:lvl7pPr rtl="0">
              <a:spcBef>
                <a:spcPts val="0"/>
              </a:spcBef>
              <a:defRPr sz="2400">
                <a:solidFill>
                  <a:schemeClr val="dk2"/>
                </a:solidFill>
              </a:defRPr>
            </a:lvl7pPr>
            <a:lvl8pPr rtl="0">
              <a:spcBef>
                <a:spcPts val="0"/>
              </a:spcBef>
              <a:defRPr sz="2400">
                <a:solidFill>
                  <a:schemeClr val="dk2"/>
                </a:solidFill>
              </a:defRPr>
            </a:lvl8pPr>
            <a:lvl9pPr rtl="0">
              <a:spcBef>
                <a:spcPts val="0"/>
              </a:spcBef>
              <a:defRPr sz="2400">
                <a:solidFill>
                  <a:schemeClr val="dk2"/>
                </a:solidFill>
              </a:defRPr>
            </a:lvl9pPr>
          </a:lstStyle>
          <a:p/>
        </p:txBody>
      </p:sp>
      <p:sp>
        <p:nvSpPr>
          <p:cNvPr id="413" name="Shape 413"/>
          <p:cNvSpPr txBox="1"/>
          <p:nvPr>
            <p:ph idx="10" type="dt"/>
          </p:nvPr>
        </p:nvSpPr>
        <p:spPr>
          <a:xfrm>
            <a:off x="457200" y="6505576"/>
            <a:ext cx="1169987" cy="365125"/>
          </a:xfrm>
          <a:prstGeom prst="rect">
            <a:avLst/>
          </a:prstGeom>
          <a:noFill/>
          <a:ln>
            <a:noFill/>
          </a:ln>
        </p:spPr>
        <p:txBody>
          <a:bodyPr anchorCtr="0" anchor="ctr" bIns="91425" lIns="91425" rIns="91425" tIns="91425"/>
          <a:lstStyle>
            <a:lvl1pPr indent="0" marL="0" marR="0" rtl="0" algn="l">
              <a:spcBef>
                <a:spcPts val="0"/>
              </a:spcBef>
              <a:spcAft>
                <a:spcPts val="0"/>
              </a:spcAft>
              <a:defRPr b="0" baseline="0" i="0" sz="600" u="none" cap="none" strike="noStrike">
                <a:solidFill>
                  <a:srgbClr val="7F7F7F"/>
                </a:solidFill>
                <a:latin typeface="Arial"/>
                <a:ea typeface="Arial"/>
                <a:cs typeface="Arial"/>
                <a:sym typeface="Arial"/>
              </a:defRPr>
            </a:lvl1pPr>
            <a:lvl2pPr indent="0" marL="342900" marR="0" rtl="0" algn="l">
              <a:spcBef>
                <a:spcPts val="0"/>
              </a:spcBef>
              <a:defRPr b="0" baseline="0" i="0" sz="1800" u="none" cap="none" strike="noStrike">
                <a:solidFill>
                  <a:schemeClr val="dk1"/>
                </a:solidFill>
                <a:latin typeface="Arial"/>
                <a:ea typeface="Arial"/>
                <a:cs typeface="Arial"/>
                <a:sym typeface="Arial"/>
              </a:defRPr>
            </a:lvl2pPr>
            <a:lvl3pPr indent="0" marL="685800" marR="0" rtl="0" algn="l">
              <a:spcBef>
                <a:spcPts val="0"/>
              </a:spcBef>
              <a:defRPr b="0" baseline="0" i="0" sz="1800" u="none" cap="none" strike="noStrike">
                <a:solidFill>
                  <a:schemeClr val="dk1"/>
                </a:solidFill>
                <a:latin typeface="Arial"/>
                <a:ea typeface="Arial"/>
                <a:cs typeface="Arial"/>
                <a:sym typeface="Arial"/>
              </a:defRPr>
            </a:lvl3pPr>
            <a:lvl4pPr indent="0" marL="1028700" marR="0" rtl="0" algn="l">
              <a:spcBef>
                <a:spcPts val="0"/>
              </a:spcBef>
              <a:defRPr b="0" baseline="0" i="0" sz="1800" u="none" cap="none" strike="noStrike">
                <a:solidFill>
                  <a:schemeClr val="dk1"/>
                </a:solidFill>
                <a:latin typeface="Arial"/>
                <a:ea typeface="Arial"/>
                <a:cs typeface="Arial"/>
                <a:sym typeface="Arial"/>
              </a:defRPr>
            </a:lvl4pPr>
            <a:lvl5pPr indent="0" marL="1371600" marR="0" rtl="0" algn="l">
              <a:spcBef>
                <a:spcPts val="0"/>
              </a:spcBef>
              <a:defRPr b="0" baseline="0" i="0" sz="1800" u="none" cap="none" strike="noStrike">
                <a:solidFill>
                  <a:schemeClr val="dk1"/>
                </a:solidFill>
                <a:latin typeface="Arial"/>
                <a:ea typeface="Arial"/>
                <a:cs typeface="Arial"/>
                <a:sym typeface="Arial"/>
              </a:defRPr>
            </a:lvl5pPr>
            <a:lvl6pPr indent="0" marL="1714500" marR="0" rtl="0" algn="l">
              <a:spcBef>
                <a:spcPts val="0"/>
              </a:spcBef>
              <a:defRPr b="0" baseline="0" i="0" sz="1800" u="none" cap="none" strike="noStrike">
                <a:solidFill>
                  <a:schemeClr val="dk1"/>
                </a:solidFill>
                <a:latin typeface="Arial"/>
                <a:ea typeface="Arial"/>
                <a:cs typeface="Arial"/>
                <a:sym typeface="Arial"/>
              </a:defRPr>
            </a:lvl6pPr>
            <a:lvl7pPr indent="0" marL="2057400" marR="0" rtl="0" algn="l">
              <a:spcBef>
                <a:spcPts val="0"/>
              </a:spcBef>
              <a:defRPr b="0" baseline="0" i="0" sz="1800" u="none" cap="none" strike="noStrike">
                <a:solidFill>
                  <a:schemeClr val="dk1"/>
                </a:solidFill>
                <a:latin typeface="Arial"/>
                <a:ea typeface="Arial"/>
                <a:cs typeface="Arial"/>
                <a:sym typeface="Arial"/>
              </a:defRPr>
            </a:lvl7pPr>
            <a:lvl8pPr indent="0" marL="2400300" marR="0" rtl="0" algn="l">
              <a:spcBef>
                <a:spcPts val="0"/>
              </a:spcBef>
              <a:defRPr b="0" baseline="0" i="0" sz="1800" u="none" cap="none" strike="noStrike">
                <a:solidFill>
                  <a:schemeClr val="dk1"/>
                </a:solidFill>
                <a:latin typeface="Arial"/>
                <a:ea typeface="Arial"/>
                <a:cs typeface="Arial"/>
                <a:sym typeface="Arial"/>
              </a:defRPr>
            </a:lvl8pPr>
            <a:lvl9pPr indent="0" marL="2743200" marR="0" rtl="0" algn="l">
              <a:spcBef>
                <a:spcPts val="0"/>
              </a:spcBef>
              <a:defRPr b="0" baseline="0" i="0" sz="1800" u="none" cap="none" strike="noStrike">
                <a:solidFill>
                  <a:schemeClr val="dk1"/>
                </a:solidFill>
                <a:latin typeface="Arial"/>
                <a:ea typeface="Arial"/>
                <a:cs typeface="Arial"/>
                <a:sym typeface="Arial"/>
              </a:defRPr>
            </a:lvl9pPr>
          </a:lstStyle>
          <a:p/>
        </p:txBody>
      </p:sp>
      <p:sp>
        <p:nvSpPr>
          <p:cNvPr id="414" name="Shape 414"/>
          <p:cNvSpPr txBox="1"/>
          <p:nvPr>
            <p:ph idx="11" type="ftr"/>
          </p:nvPr>
        </p:nvSpPr>
        <p:spPr>
          <a:xfrm>
            <a:off x="2190750" y="6505576"/>
            <a:ext cx="4825999" cy="365125"/>
          </a:xfrm>
          <a:prstGeom prst="rect">
            <a:avLst/>
          </a:prstGeom>
          <a:noFill/>
          <a:ln>
            <a:noFill/>
          </a:ln>
        </p:spPr>
        <p:txBody>
          <a:bodyPr anchorCtr="0" anchor="ctr" bIns="91425" lIns="91425" rIns="91425" tIns="91425"/>
          <a:lstStyle>
            <a:lvl1pPr indent="0" marL="0" marR="0" rtl="0" algn="ctr">
              <a:spcBef>
                <a:spcPts val="0"/>
              </a:spcBef>
              <a:spcAft>
                <a:spcPts val="0"/>
              </a:spcAft>
              <a:defRPr b="0" baseline="0" i="0" sz="600" u="none" cap="none" strike="noStrike">
                <a:solidFill>
                  <a:srgbClr val="7F7F7F"/>
                </a:solidFill>
                <a:latin typeface="Arial"/>
                <a:ea typeface="Arial"/>
                <a:cs typeface="Arial"/>
                <a:sym typeface="Arial"/>
              </a:defRPr>
            </a:lvl1pPr>
            <a:lvl2pPr indent="0" marL="342900" marR="0" rtl="0" algn="l">
              <a:spcBef>
                <a:spcPts val="0"/>
              </a:spcBef>
              <a:defRPr b="0" baseline="0" i="0" sz="1800" u="none" cap="none" strike="noStrike">
                <a:solidFill>
                  <a:schemeClr val="dk1"/>
                </a:solidFill>
                <a:latin typeface="Arial"/>
                <a:ea typeface="Arial"/>
                <a:cs typeface="Arial"/>
                <a:sym typeface="Arial"/>
              </a:defRPr>
            </a:lvl2pPr>
            <a:lvl3pPr indent="0" marL="685800" marR="0" rtl="0" algn="l">
              <a:spcBef>
                <a:spcPts val="0"/>
              </a:spcBef>
              <a:defRPr b="0" baseline="0" i="0" sz="1800" u="none" cap="none" strike="noStrike">
                <a:solidFill>
                  <a:schemeClr val="dk1"/>
                </a:solidFill>
                <a:latin typeface="Arial"/>
                <a:ea typeface="Arial"/>
                <a:cs typeface="Arial"/>
                <a:sym typeface="Arial"/>
              </a:defRPr>
            </a:lvl3pPr>
            <a:lvl4pPr indent="0" marL="1028700" marR="0" rtl="0" algn="l">
              <a:spcBef>
                <a:spcPts val="0"/>
              </a:spcBef>
              <a:defRPr b="0" baseline="0" i="0" sz="1800" u="none" cap="none" strike="noStrike">
                <a:solidFill>
                  <a:schemeClr val="dk1"/>
                </a:solidFill>
                <a:latin typeface="Arial"/>
                <a:ea typeface="Arial"/>
                <a:cs typeface="Arial"/>
                <a:sym typeface="Arial"/>
              </a:defRPr>
            </a:lvl4pPr>
            <a:lvl5pPr indent="0" marL="1371600" marR="0" rtl="0" algn="l">
              <a:spcBef>
                <a:spcPts val="0"/>
              </a:spcBef>
              <a:defRPr b="0" baseline="0" i="0" sz="1800" u="none" cap="none" strike="noStrike">
                <a:solidFill>
                  <a:schemeClr val="dk1"/>
                </a:solidFill>
                <a:latin typeface="Arial"/>
                <a:ea typeface="Arial"/>
                <a:cs typeface="Arial"/>
                <a:sym typeface="Arial"/>
              </a:defRPr>
            </a:lvl5pPr>
            <a:lvl6pPr indent="0" marL="1714500" marR="0" rtl="0" algn="l">
              <a:spcBef>
                <a:spcPts val="0"/>
              </a:spcBef>
              <a:defRPr b="0" baseline="0" i="0" sz="1800" u="none" cap="none" strike="noStrike">
                <a:solidFill>
                  <a:schemeClr val="dk1"/>
                </a:solidFill>
                <a:latin typeface="Arial"/>
                <a:ea typeface="Arial"/>
                <a:cs typeface="Arial"/>
                <a:sym typeface="Arial"/>
              </a:defRPr>
            </a:lvl6pPr>
            <a:lvl7pPr indent="0" marL="2057400" marR="0" rtl="0" algn="l">
              <a:spcBef>
                <a:spcPts val="0"/>
              </a:spcBef>
              <a:defRPr b="0" baseline="0" i="0" sz="1800" u="none" cap="none" strike="noStrike">
                <a:solidFill>
                  <a:schemeClr val="dk1"/>
                </a:solidFill>
                <a:latin typeface="Arial"/>
                <a:ea typeface="Arial"/>
                <a:cs typeface="Arial"/>
                <a:sym typeface="Arial"/>
              </a:defRPr>
            </a:lvl7pPr>
            <a:lvl8pPr indent="0" marL="2400300" marR="0" rtl="0" algn="l">
              <a:spcBef>
                <a:spcPts val="0"/>
              </a:spcBef>
              <a:defRPr b="0" baseline="0" i="0" sz="1800" u="none" cap="none" strike="noStrike">
                <a:solidFill>
                  <a:schemeClr val="dk1"/>
                </a:solidFill>
                <a:latin typeface="Arial"/>
                <a:ea typeface="Arial"/>
                <a:cs typeface="Arial"/>
                <a:sym typeface="Arial"/>
              </a:defRPr>
            </a:lvl8pPr>
            <a:lvl9pPr indent="0" marL="2743200" marR="0" rtl="0" algn="l">
              <a:spcBef>
                <a:spcPts val="0"/>
              </a:spcBef>
              <a:defRPr b="0" baseline="0" i="0" sz="1800" u="none" cap="none" strike="noStrike">
                <a:solidFill>
                  <a:schemeClr val="dk1"/>
                </a:solidFill>
                <a:latin typeface="Arial"/>
                <a:ea typeface="Arial"/>
                <a:cs typeface="Arial"/>
                <a:sym typeface="Arial"/>
              </a:defRPr>
            </a:lvl9pPr>
          </a:lstStyle>
          <a:p/>
        </p:txBody>
      </p:sp>
      <p:sp>
        <p:nvSpPr>
          <p:cNvPr id="415" name="Shape 415"/>
          <p:cNvSpPr txBox="1"/>
          <p:nvPr>
            <p:ph idx="12" type="sldNum"/>
          </p:nvPr>
        </p:nvSpPr>
        <p:spPr>
          <a:xfrm>
            <a:off x="7942264" y="6505576"/>
            <a:ext cx="744537" cy="365125"/>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baseline="0" i="0" lang="en-US" sz="600" u="none" cap="none" strike="noStrike">
                <a:solidFill>
                  <a:srgbClr val="7F7F7F"/>
                </a:solidFill>
                <a:latin typeface="Arial"/>
                <a:ea typeface="Arial"/>
                <a:cs typeface="Arial"/>
                <a:sym typeface="Arial"/>
              </a:rPr>
              <a:t>‹#›</a:t>
            </a:fld>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416" name="Shape 416"/>
        <p:cNvGrpSpPr/>
        <p:nvPr/>
      </p:nvGrpSpPr>
      <p:grpSpPr>
        <a:xfrm>
          <a:off x="0" y="0"/>
          <a:ext cx="0" cy="0"/>
          <a:chOff x="0" y="0"/>
          <a:chExt cx="0" cy="0"/>
        </a:xfrm>
      </p:grpSpPr>
      <p:sp>
        <p:nvSpPr>
          <p:cNvPr id="417" name="Shape 417"/>
          <p:cNvSpPr txBox="1"/>
          <p:nvPr>
            <p:ph type="title"/>
          </p:nvPr>
        </p:nvSpPr>
        <p:spPr>
          <a:xfrm>
            <a:off x="2296633" y="1662872"/>
            <a:ext cx="6198080" cy="1362075"/>
          </a:xfrm>
          <a:prstGeom prst="rect">
            <a:avLst/>
          </a:prstGeom>
          <a:noFill/>
          <a:ln>
            <a:noFill/>
          </a:ln>
        </p:spPr>
        <p:txBody>
          <a:bodyPr anchorCtr="0" anchor="t" bIns="91425" lIns="91425" rIns="91425" tIns="91425"/>
          <a:lstStyle>
            <a:lvl1pPr rtl="0" algn="l">
              <a:spcBef>
                <a:spcPts val="0"/>
              </a:spcBef>
              <a:defRPr b="0" baseline="0" i="0" sz="3300" u="none" cap="none" strike="noStrike">
                <a:solidFill>
                  <a:srgbClr val="1086BE"/>
                </a:solidFill>
              </a:defRPr>
            </a:lvl1pPr>
            <a:lvl2pPr rtl="0">
              <a:spcBef>
                <a:spcPts val="0"/>
              </a:spcBef>
              <a:defRPr sz="2400">
                <a:solidFill>
                  <a:schemeClr val="dk2"/>
                </a:solidFill>
              </a:defRPr>
            </a:lvl2pPr>
            <a:lvl3pPr rtl="0">
              <a:spcBef>
                <a:spcPts val="0"/>
              </a:spcBef>
              <a:defRPr sz="2400">
                <a:solidFill>
                  <a:schemeClr val="dk2"/>
                </a:solidFill>
              </a:defRPr>
            </a:lvl3pPr>
            <a:lvl4pPr rtl="0">
              <a:spcBef>
                <a:spcPts val="0"/>
              </a:spcBef>
              <a:defRPr sz="2400">
                <a:solidFill>
                  <a:schemeClr val="dk2"/>
                </a:solidFill>
              </a:defRPr>
            </a:lvl4pPr>
            <a:lvl5pPr rtl="0">
              <a:spcBef>
                <a:spcPts val="0"/>
              </a:spcBef>
              <a:defRPr sz="2400">
                <a:solidFill>
                  <a:schemeClr val="dk2"/>
                </a:solidFill>
              </a:defRPr>
            </a:lvl5pPr>
            <a:lvl6pPr rtl="0">
              <a:spcBef>
                <a:spcPts val="0"/>
              </a:spcBef>
              <a:defRPr sz="2400">
                <a:solidFill>
                  <a:schemeClr val="dk2"/>
                </a:solidFill>
              </a:defRPr>
            </a:lvl6pPr>
            <a:lvl7pPr rtl="0">
              <a:spcBef>
                <a:spcPts val="0"/>
              </a:spcBef>
              <a:defRPr sz="2400">
                <a:solidFill>
                  <a:schemeClr val="dk2"/>
                </a:solidFill>
              </a:defRPr>
            </a:lvl7pPr>
            <a:lvl8pPr rtl="0">
              <a:spcBef>
                <a:spcPts val="0"/>
              </a:spcBef>
              <a:defRPr sz="2400">
                <a:solidFill>
                  <a:schemeClr val="dk2"/>
                </a:solidFill>
              </a:defRPr>
            </a:lvl8pPr>
            <a:lvl9pPr rtl="0">
              <a:spcBef>
                <a:spcPts val="0"/>
              </a:spcBef>
              <a:defRPr sz="2400">
                <a:solidFill>
                  <a:schemeClr val="dk2"/>
                </a:solidFill>
              </a:defRPr>
            </a:lvl9pPr>
          </a:lstStyle>
          <a:p/>
        </p:txBody>
      </p:sp>
      <p:sp>
        <p:nvSpPr>
          <p:cNvPr id="418" name="Shape 418"/>
          <p:cNvSpPr txBox="1"/>
          <p:nvPr>
            <p:ph idx="1" type="body"/>
          </p:nvPr>
        </p:nvSpPr>
        <p:spPr>
          <a:xfrm>
            <a:off x="2398642" y="3280851"/>
            <a:ext cx="5033514" cy="918994"/>
          </a:xfrm>
          <a:prstGeom prst="rect">
            <a:avLst/>
          </a:prstGeom>
          <a:noFill/>
          <a:ln>
            <a:noFill/>
          </a:ln>
        </p:spPr>
        <p:txBody>
          <a:bodyPr anchorCtr="0" anchor="b" bIns="91425" lIns="91425" rIns="91425" tIns="91425"/>
          <a:lstStyle>
            <a:lvl1pPr indent="0" marL="0" rtl="0">
              <a:spcBef>
                <a:spcPts val="0"/>
              </a:spcBef>
              <a:buClr>
                <a:srgbClr val="262626"/>
              </a:buClr>
              <a:buNone/>
              <a:defRPr sz="1650">
                <a:solidFill>
                  <a:srgbClr val="262626"/>
                </a:solidFill>
              </a:defRPr>
            </a:lvl1pPr>
            <a:lvl2pPr indent="0" marL="342900" rtl="0">
              <a:spcBef>
                <a:spcPts val="0"/>
              </a:spcBef>
              <a:buClr>
                <a:srgbClr val="888888"/>
              </a:buClr>
              <a:buFont typeface="Arial"/>
              <a:buNone/>
              <a:defRPr sz="1350">
                <a:solidFill>
                  <a:srgbClr val="888888"/>
                </a:solidFill>
              </a:defRPr>
            </a:lvl2pPr>
            <a:lvl3pPr indent="0" marL="685800" rtl="0">
              <a:spcBef>
                <a:spcPts val="0"/>
              </a:spcBef>
              <a:buClr>
                <a:srgbClr val="888888"/>
              </a:buClr>
              <a:buFont typeface="Arial"/>
              <a:buNone/>
              <a:defRPr sz="1200">
                <a:solidFill>
                  <a:srgbClr val="888888"/>
                </a:solidFill>
              </a:defRPr>
            </a:lvl3pPr>
            <a:lvl4pPr indent="0" marL="1028700" rtl="0">
              <a:spcBef>
                <a:spcPts val="0"/>
              </a:spcBef>
              <a:buClr>
                <a:srgbClr val="888888"/>
              </a:buClr>
              <a:buFont typeface="Arial"/>
              <a:buNone/>
              <a:defRPr sz="1050">
                <a:solidFill>
                  <a:srgbClr val="888888"/>
                </a:solidFill>
              </a:defRPr>
            </a:lvl4pPr>
            <a:lvl5pPr indent="0" marL="1371600" rtl="0">
              <a:spcBef>
                <a:spcPts val="0"/>
              </a:spcBef>
              <a:buClr>
                <a:srgbClr val="888888"/>
              </a:buClr>
              <a:buFont typeface="Arial"/>
              <a:buNone/>
              <a:defRPr sz="1050">
                <a:solidFill>
                  <a:srgbClr val="888888"/>
                </a:solidFill>
              </a:defRPr>
            </a:lvl5pPr>
            <a:lvl6pPr indent="0" marL="1714500" rtl="0">
              <a:spcBef>
                <a:spcPts val="0"/>
              </a:spcBef>
              <a:buClr>
                <a:srgbClr val="888888"/>
              </a:buClr>
              <a:buNone/>
              <a:defRPr sz="1050">
                <a:solidFill>
                  <a:srgbClr val="888888"/>
                </a:solidFill>
              </a:defRPr>
            </a:lvl6pPr>
            <a:lvl7pPr indent="0" marL="2057400" rtl="0">
              <a:spcBef>
                <a:spcPts val="0"/>
              </a:spcBef>
              <a:buClr>
                <a:srgbClr val="888888"/>
              </a:buClr>
              <a:buNone/>
              <a:defRPr sz="1050">
                <a:solidFill>
                  <a:srgbClr val="888888"/>
                </a:solidFill>
              </a:defRPr>
            </a:lvl7pPr>
            <a:lvl8pPr indent="0" marL="2400300" rtl="0">
              <a:spcBef>
                <a:spcPts val="0"/>
              </a:spcBef>
              <a:buClr>
                <a:srgbClr val="888888"/>
              </a:buClr>
              <a:buNone/>
              <a:defRPr sz="1050">
                <a:solidFill>
                  <a:srgbClr val="888888"/>
                </a:solidFill>
              </a:defRPr>
            </a:lvl8pPr>
            <a:lvl9pPr indent="0" marL="2743200" rtl="0">
              <a:spcBef>
                <a:spcPts val="0"/>
              </a:spcBef>
              <a:buClr>
                <a:srgbClr val="888888"/>
              </a:buClr>
              <a:buNone/>
              <a:defRPr sz="1050">
                <a:solidFill>
                  <a:srgbClr val="888888"/>
                </a:solidFill>
              </a:defRPr>
            </a:lvl9pPr>
          </a:lstStyle>
          <a:p/>
        </p:txBody>
      </p:sp>
      <p:sp>
        <p:nvSpPr>
          <p:cNvPr id="419" name="Shape 419"/>
          <p:cNvSpPr txBox="1"/>
          <p:nvPr>
            <p:ph idx="10" type="dt"/>
          </p:nvPr>
        </p:nvSpPr>
        <p:spPr>
          <a:xfrm>
            <a:off x="1597025" y="6377617"/>
            <a:ext cx="1082675" cy="365125"/>
          </a:xfrm>
          <a:prstGeom prst="rect">
            <a:avLst/>
          </a:prstGeom>
          <a:noFill/>
          <a:ln>
            <a:noFill/>
          </a:ln>
        </p:spPr>
        <p:txBody>
          <a:bodyPr anchorCtr="0" anchor="ctr" bIns="91425" lIns="91425" rIns="91425" tIns="91425"/>
          <a:lstStyle>
            <a:lvl1pPr indent="0" marL="0" marR="0" rtl="0" algn="l">
              <a:spcBef>
                <a:spcPts val="0"/>
              </a:spcBef>
              <a:spcAft>
                <a:spcPts val="0"/>
              </a:spcAft>
              <a:defRPr b="0" baseline="0" i="0" sz="675" u="none" cap="none" strike="noStrike">
                <a:solidFill>
                  <a:srgbClr val="888888"/>
                </a:solidFill>
                <a:latin typeface="Arial"/>
                <a:ea typeface="Arial"/>
                <a:cs typeface="Arial"/>
                <a:sym typeface="Arial"/>
              </a:defRPr>
            </a:lvl1pPr>
            <a:lvl2pPr indent="0" marL="342900" marR="0" rtl="0" algn="l">
              <a:spcBef>
                <a:spcPts val="0"/>
              </a:spcBef>
              <a:defRPr b="0" baseline="0" i="0" sz="1800" u="none" cap="none" strike="noStrike">
                <a:solidFill>
                  <a:schemeClr val="dk1"/>
                </a:solidFill>
                <a:latin typeface="Arial"/>
                <a:ea typeface="Arial"/>
                <a:cs typeface="Arial"/>
                <a:sym typeface="Arial"/>
              </a:defRPr>
            </a:lvl2pPr>
            <a:lvl3pPr indent="0" marL="685800" marR="0" rtl="0" algn="l">
              <a:spcBef>
                <a:spcPts val="0"/>
              </a:spcBef>
              <a:defRPr b="0" baseline="0" i="0" sz="1800" u="none" cap="none" strike="noStrike">
                <a:solidFill>
                  <a:schemeClr val="dk1"/>
                </a:solidFill>
                <a:latin typeface="Arial"/>
                <a:ea typeface="Arial"/>
                <a:cs typeface="Arial"/>
                <a:sym typeface="Arial"/>
              </a:defRPr>
            </a:lvl3pPr>
            <a:lvl4pPr indent="0" marL="1028700" marR="0" rtl="0" algn="l">
              <a:spcBef>
                <a:spcPts val="0"/>
              </a:spcBef>
              <a:defRPr b="0" baseline="0" i="0" sz="1800" u="none" cap="none" strike="noStrike">
                <a:solidFill>
                  <a:schemeClr val="dk1"/>
                </a:solidFill>
                <a:latin typeface="Arial"/>
                <a:ea typeface="Arial"/>
                <a:cs typeface="Arial"/>
                <a:sym typeface="Arial"/>
              </a:defRPr>
            </a:lvl4pPr>
            <a:lvl5pPr indent="0" marL="1371600" marR="0" rtl="0" algn="l">
              <a:spcBef>
                <a:spcPts val="0"/>
              </a:spcBef>
              <a:defRPr b="0" baseline="0" i="0" sz="1800" u="none" cap="none" strike="noStrike">
                <a:solidFill>
                  <a:schemeClr val="dk1"/>
                </a:solidFill>
                <a:latin typeface="Arial"/>
                <a:ea typeface="Arial"/>
                <a:cs typeface="Arial"/>
                <a:sym typeface="Arial"/>
              </a:defRPr>
            </a:lvl5pPr>
            <a:lvl6pPr indent="0" marL="1714500" marR="0" rtl="0" algn="l">
              <a:spcBef>
                <a:spcPts val="0"/>
              </a:spcBef>
              <a:defRPr b="0" baseline="0" i="0" sz="1800" u="none" cap="none" strike="noStrike">
                <a:solidFill>
                  <a:schemeClr val="dk1"/>
                </a:solidFill>
                <a:latin typeface="Arial"/>
                <a:ea typeface="Arial"/>
                <a:cs typeface="Arial"/>
                <a:sym typeface="Arial"/>
              </a:defRPr>
            </a:lvl6pPr>
            <a:lvl7pPr indent="0" marL="2057400" marR="0" rtl="0" algn="l">
              <a:spcBef>
                <a:spcPts val="0"/>
              </a:spcBef>
              <a:defRPr b="0" baseline="0" i="0" sz="1800" u="none" cap="none" strike="noStrike">
                <a:solidFill>
                  <a:schemeClr val="dk1"/>
                </a:solidFill>
                <a:latin typeface="Arial"/>
                <a:ea typeface="Arial"/>
                <a:cs typeface="Arial"/>
                <a:sym typeface="Arial"/>
              </a:defRPr>
            </a:lvl7pPr>
            <a:lvl8pPr indent="0" marL="2400300" marR="0" rtl="0" algn="l">
              <a:spcBef>
                <a:spcPts val="0"/>
              </a:spcBef>
              <a:defRPr b="0" baseline="0" i="0" sz="1800" u="none" cap="none" strike="noStrike">
                <a:solidFill>
                  <a:schemeClr val="dk1"/>
                </a:solidFill>
                <a:latin typeface="Arial"/>
                <a:ea typeface="Arial"/>
                <a:cs typeface="Arial"/>
                <a:sym typeface="Arial"/>
              </a:defRPr>
            </a:lvl8pPr>
            <a:lvl9pPr indent="0" marL="2743200" marR="0" rtl="0" algn="l">
              <a:spcBef>
                <a:spcPts val="0"/>
              </a:spcBef>
              <a:defRPr b="0" baseline="0" i="0" sz="1800" u="none" cap="none" strike="noStrike">
                <a:solidFill>
                  <a:schemeClr val="dk1"/>
                </a:solidFill>
                <a:latin typeface="Arial"/>
                <a:ea typeface="Arial"/>
                <a:cs typeface="Arial"/>
                <a:sym typeface="Arial"/>
              </a:defRPr>
            </a:lvl9pPr>
          </a:lstStyle>
          <a:p/>
        </p:txBody>
      </p:sp>
      <p:sp>
        <p:nvSpPr>
          <p:cNvPr id="420" name="Shape 420"/>
          <p:cNvSpPr txBox="1"/>
          <p:nvPr>
            <p:ph idx="11" type="ftr"/>
          </p:nvPr>
        </p:nvSpPr>
        <p:spPr>
          <a:xfrm>
            <a:off x="3125789" y="6377617"/>
            <a:ext cx="4603749" cy="365125"/>
          </a:xfrm>
          <a:prstGeom prst="rect">
            <a:avLst/>
          </a:prstGeom>
          <a:noFill/>
          <a:ln>
            <a:noFill/>
          </a:ln>
        </p:spPr>
        <p:txBody>
          <a:bodyPr anchorCtr="0" anchor="ctr" bIns="91425" lIns="91425" rIns="91425" tIns="91425"/>
          <a:lstStyle>
            <a:lvl1pPr indent="0" marL="0" marR="0" rtl="0" algn="r">
              <a:spcBef>
                <a:spcPts val="0"/>
              </a:spcBef>
              <a:spcAft>
                <a:spcPts val="0"/>
              </a:spcAft>
              <a:defRPr b="0" baseline="0" i="0" sz="600" u="none" cap="none" strike="noStrike">
                <a:solidFill>
                  <a:srgbClr val="888888"/>
                </a:solidFill>
                <a:latin typeface="Arial"/>
                <a:ea typeface="Arial"/>
                <a:cs typeface="Arial"/>
                <a:sym typeface="Arial"/>
              </a:defRPr>
            </a:lvl1pPr>
            <a:lvl2pPr indent="0" marL="342900" marR="0" rtl="0" algn="l">
              <a:spcBef>
                <a:spcPts val="0"/>
              </a:spcBef>
              <a:defRPr b="0" baseline="0" i="0" sz="1800" u="none" cap="none" strike="noStrike">
                <a:solidFill>
                  <a:schemeClr val="dk1"/>
                </a:solidFill>
                <a:latin typeface="Arial"/>
                <a:ea typeface="Arial"/>
                <a:cs typeface="Arial"/>
                <a:sym typeface="Arial"/>
              </a:defRPr>
            </a:lvl2pPr>
            <a:lvl3pPr indent="0" marL="685800" marR="0" rtl="0" algn="l">
              <a:spcBef>
                <a:spcPts val="0"/>
              </a:spcBef>
              <a:defRPr b="0" baseline="0" i="0" sz="1800" u="none" cap="none" strike="noStrike">
                <a:solidFill>
                  <a:schemeClr val="dk1"/>
                </a:solidFill>
                <a:latin typeface="Arial"/>
                <a:ea typeface="Arial"/>
                <a:cs typeface="Arial"/>
                <a:sym typeface="Arial"/>
              </a:defRPr>
            </a:lvl3pPr>
            <a:lvl4pPr indent="0" marL="1028700" marR="0" rtl="0" algn="l">
              <a:spcBef>
                <a:spcPts val="0"/>
              </a:spcBef>
              <a:defRPr b="0" baseline="0" i="0" sz="1800" u="none" cap="none" strike="noStrike">
                <a:solidFill>
                  <a:schemeClr val="dk1"/>
                </a:solidFill>
                <a:latin typeface="Arial"/>
                <a:ea typeface="Arial"/>
                <a:cs typeface="Arial"/>
                <a:sym typeface="Arial"/>
              </a:defRPr>
            </a:lvl4pPr>
            <a:lvl5pPr indent="0" marL="1371600" marR="0" rtl="0" algn="l">
              <a:spcBef>
                <a:spcPts val="0"/>
              </a:spcBef>
              <a:defRPr b="0" baseline="0" i="0" sz="1800" u="none" cap="none" strike="noStrike">
                <a:solidFill>
                  <a:schemeClr val="dk1"/>
                </a:solidFill>
                <a:latin typeface="Arial"/>
                <a:ea typeface="Arial"/>
                <a:cs typeface="Arial"/>
                <a:sym typeface="Arial"/>
              </a:defRPr>
            </a:lvl5pPr>
            <a:lvl6pPr indent="0" marL="1714500" marR="0" rtl="0" algn="l">
              <a:spcBef>
                <a:spcPts val="0"/>
              </a:spcBef>
              <a:defRPr b="0" baseline="0" i="0" sz="1800" u="none" cap="none" strike="noStrike">
                <a:solidFill>
                  <a:schemeClr val="dk1"/>
                </a:solidFill>
                <a:latin typeface="Arial"/>
                <a:ea typeface="Arial"/>
                <a:cs typeface="Arial"/>
                <a:sym typeface="Arial"/>
              </a:defRPr>
            </a:lvl6pPr>
            <a:lvl7pPr indent="0" marL="2057400" marR="0" rtl="0" algn="l">
              <a:spcBef>
                <a:spcPts val="0"/>
              </a:spcBef>
              <a:defRPr b="0" baseline="0" i="0" sz="1800" u="none" cap="none" strike="noStrike">
                <a:solidFill>
                  <a:schemeClr val="dk1"/>
                </a:solidFill>
                <a:latin typeface="Arial"/>
                <a:ea typeface="Arial"/>
                <a:cs typeface="Arial"/>
                <a:sym typeface="Arial"/>
              </a:defRPr>
            </a:lvl7pPr>
            <a:lvl8pPr indent="0" marL="2400300" marR="0" rtl="0" algn="l">
              <a:spcBef>
                <a:spcPts val="0"/>
              </a:spcBef>
              <a:defRPr b="0" baseline="0" i="0" sz="1800" u="none" cap="none" strike="noStrike">
                <a:solidFill>
                  <a:schemeClr val="dk1"/>
                </a:solidFill>
                <a:latin typeface="Arial"/>
                <a:ea typeface="Arial"/>
                <a:cs typeface="Arial"/>
                <a:sym typeface="Arial"/>
              </a:defRPr>
            </a:lvl8pPr>
            <a:lvl9pPr indent="0" marL="2743200" marR="0" rtl="0" algn="l">
              <a:spcBef>
                <a:spcPts val="0"/>
              </a:spcBef>
              <a:defRPr b="0" baseline="0" i="0" sz="1800" u="none" cap="none" strike="noStrike">
                <a:solidFill>
                  <a:schemeClr val="dk1"/>
                </a:solidFill>
                <a:latin typeface="Arial"/>
                <a:ea typeface="Arial"/>
                <a:cs typeface="Arial"/>
                <a:sym typeface="Arial"/>
              </a:defRPr>
            </a:lvl9pPr>
          </a:lstStyle>
          <a:p/>
        </p:txBody>
      </p:sp>
      <p:sp>
        <p:nvSpPr>
          <p:cNvPr id="421" name="Shape 421"/>
          <p:cNvSpPr txBox="1"/>
          <p:nvPr>
            <p:ph idx="12" type="sldNum"/>
          </p:nvPr>
        </p:nvSpPr>
        <p:spPr>
          <a:xfrm>
            <a:off x="8315325" y="6377617"/>
            <a:ext cx="371474" cy="365125"/>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baseline="0" i="0" lang="en-US" sz="600" u="none" cap="none" strike="noStrike">
                <a:solidFill>
                  <a:srgbClr val="7F7F7F"/>
                </a:solidFill>
                <a:latin typeface="Arial"/>
                <a:ea typeface="Arial"/>
                <a:cs typeface="Arial"/>
                <a:sym typeface="Arial"/>
              </a:rPr>
              <a:t>‹#›</a:t>
            </a:fld>
          </a:p>
        </p:txBody>
      </p:sp>
      <p:pic>
        <p:nvPicPr>
          <p:cNvPr id="422" name="Shape 422"/>
          <p:cNvPicPr preferRelativeResize="0"/>
          <p:nvPr/>
        </p:nvPicPr>
        <p:blipFill rotWithShape="1">
          <a:blip r:embed="rId2">
            <a:alphaModFix/>
          </a:blip>
          <a:srcRect b="0" l="0" r="0" t="0"/>
          <a:stretch/>
        </p:blipFill>
        <p:spPr>
          <a:xfrm>
            <a:off x="7405246" y="180754"/>
            <a:ext cx="1457324" cy="457200"/>
          </a:xfrm>
          <a:prstGeom prst="rect">
            <a:avLst/>
          </a:prstGeom>
          <a:noFill/>
          <a:ln>
            <a:noFill/>
          </a:ln>
        </p:spPr>
      </p:pic>
      <p:pic>
        <p:nvPicPr>
          <p:cNvPr id="423" name="Shape 423"/>
          <p:cNvPicPr preferRelativeResize="0"/>
          <p:nvPr/>
        </p:nvPicPr>
        <p:blipFill rotWithShape="1">
          <a:blip r:embed="rId3">
            <a:alphaModFix/>
          </a:blip>
          <a:srcRect b="0" l="0" r="0" t="0"/>
          <a:stretch/>
        </p:blipFill>
        <p:spPr>
          <a:xfrm>
            <a:off x="0" y="0"/>
            <a:ext cx="1597151" cy="685800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1_Comparison">
    <p:spTree>
      <p:nvGrpSpPr>
        <p:cNvPr id="424" name="Shape 424"/>
        <p:cNvGrpSpPr/>
        <p:nvPr/>
      </p:nvGrpSpPr>
      <p:grpSpPr>
        <a:xfrm>
          <a:off x="0" y="0"/>
          <a:ext cx="0" cy="0"/>
          <a:chOff x="0" y="0"/>
          <a:chExt cx="0" cy="0"/>
        </a:xfrm>
      </p:grpSpPr>
      <p:sp>
        <p:nvSpPr>
          <p:cNvPr id="425" name="Shape 425"/>
          <p:cNvSpPr txBox="1"/>
          <p:nvPr>
            <p:ph type="title"/>
          </p:nvPr>
        </p:nvSpPr>
        <p:spPr>
          <a:xfrm>
            <a:off x="528004" y="114522"/>
            <a:ext cx="8153399" cy="761666"/>
          </a:xfrm>
          <a:prstGeom prst="rect">
            <a:avLst/>
          </a:prstGeom>
          <a:noFill/>
          <a:ln>
            <a:noFill/>
          </a:ln>
        </p:spPr>
        <p:txBody>
          <a:bodyPr anchorCtr="0" anchor="ctr" bIns="91425" lIns="91425" rIns="91425" tIns="91425"/>
          <a:lstStyle>
            <a:lvl1pPr rtl="0">
              <a:spcBef>
                <a:spcPts val="0"/>
              </a:spcBef>
              <a:defRPr/>
            </a:lvl1pPr>
            <a:lvl2pPr rtl="0">
              <a:spcBef>
                <a:spcPts val="0"/>
              </a:spcBef>
              <a:defRPr sz="2400">
                <a:solidFill>
                  <a:schemeClr val="dk2"/>
                </a:solidFill>
              </a:defRPr>
            </a:lvl2pPr>
            <a:lvl3pPr rtl="0">
              <a:spcBef>
                <a:spcPts val="0"/>
              </a:spcBef>
              <a:defRPr sz="2400">
                <a:solidFill>
                  <a:schemeClr val="dk2"/>
                </a:solidFill>
              </a:defRPr>
            </a:lvl3pPr>
            <a:lvl4pPr rtl="0">
              <a:spcBef>
                <a:spcPts val="0"/>
              </a:spcBef>
              <a:defRPr sz="2400">
                <a:solidFill>
                  <a:schemeClr val="dk2"/>
                </a:solidFill>
              </a:defRPr>
            </a:lvl4pPr>
            <a:lvl5pPr rtl="0">
              <a:spcBef>
                <a:spcPts val="0"/>
              </a:spcBef>
              <a:defRPr sz="2400">
                <a:solidFill>
                  <a:schemeClr val="dk2"/>
                </a:solidFill>
              </a:defRPr>
            </a:lvl5pPr>
            <a:lvl6pPr rtl="0">
              <a:spcBef>
                <a:spcPts val="0"/>
              </a:spcBef>
              <a:defRPr sz="2400">
                <a:solidFill>
                  <a:schemeClr val="dk2"/>
                </a:solidFill>
              </a:defRPr>
            </a:lvl6pPr>
            <a:lvl7pPr rtl="0">
              <a:spcBef>
                <a:spcPts val="0"/>
              </a:spcBef>
              <a:defRPr sz="2400">
                <a:solidFill>
                  <a:schemeClr val="dk2"/>
                </a:solidFill>
              </a:defRPr>
            </a:lvl7pPr>
            <a:lvl8pPr rtl="0">
              <a:spcBef>
                <a:spcPts val="0"/>
              </a:spcBef>
              <a:defRPr sz="2400">
                <a:solidFill>
                  <a:schemeClr val="dk2"/>
                </a:solidFill>
              </a:defRPr>
            </a:lvl8pPr>
            <a:lvl9pPr rtl="0">
              <a:spcBef>
                <a:spcPts val="0"/>
              </a:spcBef>
              <a:defRPr sz="2400">
                <a:solidFill>
                  <a:schemeClr val="dk2"/>
                </a:solidFill>
              </a:defRPr>
            </a:lvl9pPr>
          </a:lstStyle>
          <a:p/>
        </p:txBody>
      </p:sp>
      <p:sp>
        <p:nvSpPr>
          <p:cNvPr id="426" name="Shape 426"/>
          <p:cNvSpPr txBox="1"/>
          <p:nvPr>
            <p:ph idx="1" type="body"/>
          </p:nvPr>
        </p:nvSpPr>
        <p:spPr>
          <a:xfrm>
            <a:off x="446568" y="1184238"/>
            <a:ext cx="4040187" cy="639762"/>
          </a:xfrm>
          <a:prstGeom prst="rect">
            <a:avLst/>
          </a:prstGeom>
          <a:solidFill>
            <a:srgbClr val="046CB6"/>
          </a:solidFill>
          <a:ln>
            <a:noFill/>
          </a:ln>
        </p:spPr>
        <p:txBody>
          <a:bodyPr anchorCtr="0" anchor="ctr" bIns="91425" lIns="91425" rIns="91425" tIns="91425"/>
          <a:lstStyle>
            <a:lvl1pPr indent="0" marL="0" rtl="0" algn="ctr">
              <a:spcBef>
                <a:spcPts val="0"/>
              </a:spcBef>
              <a:buClr>
                <a:schemeClr val="lt1"/>
              </a:buClr>
              <a:buFont typeface="Arial"/>
              <a:buNone/>
              <a:defRPr b="1" sz="1650">
                <a:solidFill>
                  <a:schemeClr val="lt1"/>
                </a:solidFill>
              </a:defRPr>
            </a:lvl1pPr>
            <a:lvl2pPr indent="0" marL="342900" rtl="0">
              <a:spcBef>
                <a:spcPts val="0"/>
              </a:spcBef>
              <a:buFont typeface="Arial"/>
              <a:buNone/>
              <a:defRPr b="1" sz="1500"/>
            </a:lvl2pPr>
            <a:lvl3pPr indent="0" marL="685800" rtl="0">
              <a:spcBef>
                <a:spcPts val="0"/>
              </a:spcBef>
              <a:buFont typeface="Arial"/>
              <a:buNone/>
              <a:defRPr b="1" sz="1350"/>
            </a:lvl3pPr>
            <a:lvl4pPr indent="0" marL="1028700" rtl="0">
              <a:spcBef>
                <a:spcPts val="0"/>
              </a:spcBef>
              <a:buFont typeface="Arial"/>
              <a:buNone/>
              <a:defRPr b="1" sz="1200"/>
            </a:lvl4pPr>
            <a:lvl5pPr indent="0" marL="1371600" rtl="0">
              <a:spcBef>
                <a:spcPts val="0"/>
              </a:spcBef>
              <a:buFont typeface="Arial"/>
              <a:buNone/>
              <a:defRPr b="1" sz="1200"/>
            </a:lvl5pPr>
            <a:lvl6pPr indent="0" marL="1714500" rtl="0">
              <a:spcBef>
                <a:spcPts val="0"/>
              </a:spcBef>
              <a:buNone/>
              <a:defRPr b="1" sz="1200"/>
            </a:lvl6pPr>
            <a:lvl7pPr indent="0" marL="2057400" rtl="0">
              <a:spcBef>
                <a:spcPts val="0"/>
              </a:spcBef>
              <a:buNone/>
              <a:defRPr b="1" sz="1200"/>
            </a:lvl7pPr>
            <a:lvl8pPr indent="0" marL="2400300" rtl="0">
              <a:spcBef>
                <a:spcPts val="0"/>
              </a:spcBef>
              <a:buNone/>
              <a:defRPr b="1" sz="1200"/>
            </a:lvl8pPr>
            <a:lvl9pPr indent="0" marL="2743200" rtl="0">
              <a:spcBef>
                <a:spcPts val="0"/>
              </a:spcBef>
              <a:buNone/>
              <a:defRPr b="1" sz="1200"/>
            </a:lvl9pPr>
          </a:lstStyle>
          <a:p/>
        </p:txBody>
      </p:sp>
      <p:sp>
        <p:nvSpPr>
          <p:cNvPr id="427" name="Shape 427"/>
          <p:cNvSpPr txBox="1"/>
          <p:nvPr>
            <p:ph idx="2" type="body"/>
          </p:nvPr>
        </p:nvSpPr>
        <p:spPr>
          <a:xfrm>
            <a:off x="446568" y="1824000"/>
            <a:ext cx="4040187" cy="3951287"/>
          </a:xfrm>
          <a:prstGeom prst="rect">
            <a:avLst/>
          </a:prstGeom>
          <a:noFill/>
          <a:ln>
            <a:noFill/>
          </a:ln>
        </p:spPr>
        <p:txBody>
          <a:bodyPr anchorCtr="0" anchor="t" bIns="91425" lIns="91425" rIns="91425" tIns="91425"/>
          <a:lstStyle>
            <a:lvl1pPr rtl="0">
              <a:spcBef>
                <a:spcPts val="0"/>
              </a:spcBef>
              <a:defRPr sz="1500"/>
            </a:lvl1pPr>
            <a:lvl2pPr rtl="0">
              <a:spcBef>
                <a:spcPts val="0"/>
              </a:spcBef>
              <a:defRPr sz="1350"/>
            </a:lvl2pPr>
            <a:lvl3pPr rtl="0">
              <a:spcBef>
                <a:spcPts val="0"/>
              </a:spcBef>
              <a:defRPr sz="1200"/>
            </a:lvl3pPr>
            <a:lvl4pPr rtl="0">
              <a:spcBef>
                <a:spcPts val="0"/>
              </a:spcBef>
              <a:defRPr sz="1050"/>
            </a:lvl4pPr>
            <a:lvl5pPr rtl="0">
              <a:spcBef>
                <a:spcPts val="0"/>
              </a:spcBef>
              <a:defRPr sz="1050"/>
            </a:lvl5pPr>
            <a:lvl6pPr rtl="0">
              <a:spcBef>
                <a:spcPts val="0"/>
              </a:spcBef>
              <a:defRPr sz="1200"/>
            </a:lvl6pPr>
            <a:lvl7pPr rtl="0">
              <a:spcBef>
                <a:spcPts val="0"/>
              </a:spcBef>
              <a:defRPr sz="1200"/>
            </a:lvl7pPr>
            <a:lvl8pPr rtl="0">
              <a:spcBef>
                <a:spcPts val="0"/>
              </a:spcBef>
              <a:defRPr sz="1200"/>
            </a:lvl8pPr>
            <a:lvl9pPr rtl="0">
              <a:spcBef>
                <a:spcPts val="0"/>
              </a:spcBef>
              <a:defRPr sz="1200"/>
            </a:lvl9pPr>
          </a:lstStyle>
          <a:p/>
        </p:txBody>
      </p:sp>
      <p:sp>
        <p:nvSpPr>
          <p:cNvPr id="428" name="Shape 428"/>
          <p:cNvSpPr txBox="1"/>
          <p:nvPr>
            <p:ph idx="3" type="body"/>
          </p:nvPr>
        </p:nvSpPr>
        <p:spPr>
          <a:xfrm>
            <a:off x="4634394" y="1184238"/>
            <a:ext cx="4041774" cy="639762"/>
          </a:xfrm>
          <a:prstGeom prst="rect">
            <a:avLst/>
          </a:prstGeom>
          <a:solidFill>
            <a:srgbClr val="0099CD"/>
          </a:solidFill>
          <a:ln>
            <a:noFill/>
          </a:ln>
        </p:spPr>
        <p:txBody>
          <a:bodyPr anchorCtr="0" anchor="ctr" bIns="91425" lIns="91425" rIns="91425" tIns="91425"/>
          <a:lstStyle>
            <a:lvl1pPr indent="0" marL="0" rtl="0" algn="ctr">
              <a:spcBef>
                <a:spcPts val="0"/>
              </a:spcBef>
              <a:buClr>
                <a:schemeClr val="lt1"/>
              </a:buClr>
              <a:buNone/>
              <a:defRPr b="1" sz="1650">
                <a:solidFill>
                  <a:schemeClr val="lt1"/>
                </a:solidFill>
              </a:defRPr>
            </a:lvl1pPr>
            <a:lvl2pPr indent="0" marL="342900" rtl="0">
              <a:spcBef>
                <a:spcPts val="0"/>
              </a:spcBef>
              <a:buFont typeface="Arial"/>
              <a:buNone/>
              <a:defRPr b="1" sz="1500"/>
            </a:lvl2pPr>
            <a:lvl3pPr indent="0" marL="685800" rtl="0">
              <a:spcBef>
                <a:spcPts val="0"/>
              </a:spcBef>
              <a:buFont typeface="Arial"/>
              <a:buNone/>
              <a:defRPr b="1" sz="1350"/>
            </a:lvl3pPr>
            <a:lvl4pPr indent="0" marL="1028700" rtl="0">
              <a:spcBef>
                <a:spcPts val="0"/>
              </a:spcBef>
              <a:buFont typeface="Arial"/>
              <a:buNone/>
              <a:defRPr b="1" sz="1200"/>
            </a:lvl4pPr>
            <a:lvl5pPr indent="0" marL="1371600" rtl="0">
              <a:spcBef>
                <a:spcPts val="0"/>
              </a:spcBef>
              <a:buFont typeface="Arial"/>
              <a:buNone/>
              <a:defRPr b="1" sz="1200"/>
            </a:lvl5pPr>
            <a:lvl6pPr indent="0" marL="1714500" rtl="0">
              <a:spcBef>
                <a:spcPts val="0"/>
              </a:spcBef>
              <a:buNone/>
              <a:defRPr b="1" sz="1200"/>
            </a:lvl6pPr>
            <a:lvl7pPr indent="0" marL="2057400" rtl="0">
              <a:spcBef>
                <a:spcPts val="0"/>
              </a:spcBef>
              <a:buNone/>
              <a:defRPr b="1" sz="1200"/>
            </a:lvl7pPr>
            <a:lvl8pPr indent="0" marL="2400300" rtl="0">
              <a:spcBef>
                <a:spcPts val="0"/>
              </a:spcBef>
              <a:buNone/>
              <a:defRPr b="1" sz="1200"/>
            </a:lvl8pPr>
            <a:lvl9pPr indent="0" marL="2743200" rtl="0">
              <a:spcBef>
                <a:spcPts val="0"/>
              </a:spcBef>
              <a:buNone/>
              <a:defRPr b="1" sz="1200"/>
            </a:lvl9pPr>
          </a:lstStyle>
          <a:p/>
        </p:txBody>
      </p:sp>
      <p:sp>
        <p:nvSpPr>
          <p:cNvPr id="429" name="Shape 429"/>
          <p:cNvSpPr txBox="1"/>
          <p:nvPr>
            <p:ph idx="4" type="body"/>
          </p:nvPr>
        </p:nvSpPr>
        <p:spPr>
          <a:xfrm>
            <a:off x="4634394" y="1824000"/>
            <a:ext cx="4041774" cy="3951287"/>
          </a:xfrm>
          <a:prstGeom prst="rect">
            <a:avLst/>
          </a:prstGeom>
          <a:noFill/>
          <a:ln>
            <a:noFill/>
          </a:ln>
        </p:spPr>
        <p:txBody>
          <a:bodyPr anchorCtr="0" anchor="t" bIns="91425" lIns="91425" rIns="91425" tIns="91425"/>
          <a:lstStyle>
            <a:lvl1pPr rtl="0">
              <a:spcBef>
                <a:spcPts val="0"/>
              </a:spcBef>
              <a:defRPr sz="1500"/>
            </a:lvl1pPr>
            <a:lvl2pPr rtl="0">
              <a:spcBef>
                <a:spcPts val="0"/>
              </a:spcBef>
              <a:defRPr sz="1350"/>
            </a:lvl2pPr>
            <a:lvl3pPr rtl="0">
              <a:spcBef>
                <a:spcPts val="0"/>
              </a:spcBef>
              <a:defRPr sz="1200"/>
            </a:lvl3pPr>
            <a:lvl4pPr rtl="0">
              <a:spcBef>
                <a:spcPts val="0"/>
              </a:spcBef>
              <a:defRPr sz="1050"/>
            </a:lvl4pPr>
            <a:lvl5pPr rtl="0">
              <a:spcBef>
                <a:spcPts val="0"/>
              </a:spcBef>
              <a:defRPr sz="1050"/>
            </a:lvl5pPr>
            <a:lvl6pPr rtl="0">
              <a:spcBef>
                <a:spcPts val="0"/>
              </a:spcBef>
              <a:defRPr sz="1200"/>
            </a:lvl6pPr>
            <a:lvl7pPr rtl="0">
              <a:spcBef>
                <a:spcPts val="0"/>
              </a:spcBef>
              <a:defRPr sz="1200"/>
            </a:lvl7pPr>
            <a:lvl8pPr rtl="0">
              <a:spcBef>
                <a:spcPts val="0"/>
              </a:spcBef>
              <a:defRPr sz="1200"/>
            </a:lvl8pPr>
            <a:lvl9pPr rtl="0">
              <a:spcBef>
                <a:spcPts val="0"/>
              </a:spcBef>
              <a:defRPr sz="1200"/>
            </a:lvl9pPr>
          </a:lstStyle>
          <a:p/>
        </p:txBody>
      </p:sp>
      <p:sp>
        <p:nvSpPr>
          <p:cNvPr id="430" name="Shape 430"/>
          <p:cNvSpPr txBox="1"/>
          <p:nvPr>
            <p:ph idx="10" type="dt"/>
          </p:nvPr>
        </p:nvSpPr>
        <p:spPr>
          <a:xfrm>
            <a:off x="233915" y="6577240"/>
            <a:ext cx="1212111" cy="280761"/>
          </a:xfrm>
          <a:prstGeom prst="rect">
            <a:avLst/>
          </a:prstGeom>
          <a:noFill/>
          <a:ln>
            <a:noFill/>
          </a:ln>
        </p:spPr>
        <p:txBody>
          <a:bodyPr anchorCtr="0" anchor="ctr" bIns="91425" lIns="91425" rIns="91425" tIns="91425"/>
          <a:lstStyle>
            <a:lvl1pPr indent="0" marL="0" marR="0" rtl="0" algn="l">
              <a:spcBef>
                <a:spcPts val="0"/>
              </a:spcBef>
              <a:spcAft>
                <a:spcPts val="0"/>
              </a:spcAft>
              <a:defRPr b="0" baseline="0" i="0" sz="600" u="none" cap="none" strike="noStrike">
                <a:solidFill>
                  <a:srgbClr val="7F7F7F"/>
                </a:solidFill>
                <a:latin typeface="Arial"/>
                <a:ea typeface="Arial"/>
                <a:cs typeface="Arial"/>
                <a:sym typeface="Arial"/>
              </a:defRPr>
            </a:lvl1pPr>
            <a:lvl2pPr indent="0" marL="342900" marR="0" rtl="0" algn="l">
              <a:spcBef>
                <a:spcPts val="0"/>
              </a:spcBef>
              <a:defRPr b="0" baseline="0" i="0" sz="1800" u="none" cap="none" strike="noStrike">
                <a:solidFill>
                  <a:schemeClr val="dk1"/>
                </a:solidFill>
                <a:latin typeface="Arial"/>
                <a:ea typeface="Arial"/>
                <a:cs typeface="Arial"/>
                <a:sym typeface="Arial"/>
              </a:defRPr>
            </a:lvl2pPr>
            <a:lvl3pPr indent="0" marL="685800" marR="0" rtl="0" algn="l">
              <a:spcBef>
                <a:spcPts val="0"/>
              </a:spcBef>
              <a:defRPr b="0" baseline="0" i="0" sz="1800" u="none" cap="none" strike="noStrike">
                <a:solidFill>
                  <a:schemeClr val="dk1"/>
                </a:solidFill>
                <a:latin typeface="Arial"/>
                <a:ea typeface="Arial"/>
                <a:cs typeface="Arial"/>
                <a:sym typeface="Arial"/>
              </a:defRPr>
            </a:lvl3pPr>
            <a:lvl4pPr indent="0" marL="1028700" marR="0" rtl="0" algn="l">
              <a:spcBef>
                <a:spcPts val="0"/>
              </a:spcBef>
              <a:defRPr b="0" baseline="0" i="0" sz="1800" u="none" cap="none" strike="noStrike">
                <a:solidFill>
                  <a:schemeClr val="dk1"/>
                </a:solidFill>
                <a:latin typeface="Arial"/>
                <a:ea typeface="Arial"/>
                <a:cs typeface="Arial"/>
                <a:sym typeface="Arial"/>
              </a:defRPr>
            </a:lvl4pPr>
            <a:lvl5pPr indent="0" marL="1371600" marR="0" rtl="0" algn="l">
              <a:spcBef>
                <a:spcPts val="0"/>
              </a:spcBef>
              <a:defRPr b="0" baseline="0" i="0" sz="1800" u="none" cap="none" strike="noStrike">
                <a:solidFill>
                  <a:schemeClr val="dk1"/>
                </a:solidFill>
                <a:latin typeface="Arial"/>
                <a:ea typeface="Arial"/>
                <a:cs typeface="Arial"/>
                <a:sym typeface="Arial"/>
              </a:defRPr>
            </a:lvl5pPr>
            <a:lvl6pPr indent="0" marL="1714500" marR="0" rtl="0" algn="l">
              <a:spcBef>
                <a:spcPts val="0"/>
              </a:spcBef>
              <a:defRPr b="0" baseline="0" i="0" sz="1800" u="none" cap="none" strike="noStrike">
                <a:solidFill>
                  <a:schemeClr val="dk1"/>
                </a:solidFill>
                <a:latin typeface="Arial"/>
                <a:ea typeface="Arial"/>
                <a:cs typeface="Arial"/>
                <a:sym typeface="Arial"/>
              </a:defRPr>
            </a:lvl6pPr>
            <a:lvl7pPr indent="0" marL="2057400" marR="0" rtl="0" algn="l">
              <a:spcBef>
                <a:spcPts val="0"/>
              </a:spcBef>
              <a:defRPr b="0" baseline="0" i="0" sz="1800" u="none" cap="none" strike="noStrike">
                <a:solidFill>
                  <a:schemeClr val="dk1"/>
                </a:solidFill>
                <a:latin typeface="Arial"/>
                <a:ea typeface="Arial"/>
                <a:cs typeface="Arial"/>
                <a:sym typeface="Arial"/>
              </a:defRPr>
            </a:lvl7pPr>
            <a:lvl8pPr indent="0" marL="2400300" marR="0" rtl="0" algn="l">
              <a:spcBef>
                <a:spcPts val="0"/>
              </a:spcBef>
              <a:defRPr b="0" baseline="0" i="0" sz="1800" u="none" cap="none" strike="noStrike">
                <a:solidFill>
                  <a:schemeClr val="dk1"/>
                </a:solidFill>
                <a:latin typeface="Arial"/>
                <a:ea typeface="Arial"/>
                <a:cs typeface="Arial"/>
                <a:sym typeface="Arial"/>
              </a:defRPr>
            </a:lvl8pPr>
            <a:lvl9pPr indent="0" marL="2743200" marR="0" rtl="0" algn="l">
              <a:spcBef>
                <a:spcPts val="0"/>
              </a:spcBef>
              <a:defRPr b="0" baseline="0" i="0" sz="1800" u="none" cap="none" strike="noStrike">
                <a:solidFill>
                  <a:schemeClr val="dk1"/>
                </a:solidFill>
                <a:latin typeface="Arial"/>
                <a:ea typeface="Arial"/>
                <a:cs typeface="Arial"/>
                <a:sym typeface="Arial"/>
              </a:defRPr>
            </a:lvl9pPr>
          </a:lstStyle>
          <a:p/>
        </p:txBody>
      </p:sp>
      <p:sp>
        <p:nvSpPr>
          <p:cNvPr id="431" name="Shape 431"/>
          <p:cNvSpPr txBox="1"/>
          <p:nvPr>
            <p:ph idx="11" type="ftr"/>
          </p:nvPr>
        </p:nvSpPr>
        <p:spPr>
          <a:xfrm>
            <a:off x="1706969" y="6577240"/>
            <a:ext cx="5421313" cy="238124"/>
          </a:xfrm>
          <a:prstGeom prst="rect">
            <a:avLst/>
          </a:prstGeom>
          <a:noFill/>
          <a:ln>
            <a:noFill/>
          </a:ln>
        </p:spPr>
        <p:txBody>
          <a:bodyPr anchorCtr="0" anchor="ctr" bIns="91425" lIns="91425" rIns="91425" tIns="91425"/>
          <a:lstStyle>
            <a:lvl1pPr indent="0" marL="0" marR="0" rtl="0" algn="r">
              <a:spcBef>
                <a:spcPts val="0"/>
              </a:spcBef>
              <a:spcAft>
                <a:spcPts val="0"/>
              </a:spcAft>
              <a:defRPr b="0" baseline="0" i="0" sz="600" u="none" cap="none" strike="noStrike">
                <a:solidFill>
                  <a:srgbClr val="7F7F7F"/>
                </a:solidFill>
                <a:latin typeface="Arial"/>
                <a:ea typeface="Arial"/>
                <a:cs typeface="Arial"/>
                <a:sym typeface="Arial"/>
              </a:defRPr>
            </a:lvl1pPr>
            <a:lvl2pPr indent="0" marL="342900" marR="0" rtl="0" algn="l">
              <a:spcBef>
                <a:spcPts val="0"/>
              </a:spcBef>
              <a:defRPr b="0" baseline="0" i="0" sz="1800" u="none" cap="none" strike="noStrike">
                <a:solidFill>
                  <a:schemeClr val="dk1"/>
                </a:solidFill>
                <a:latin typeface="Arial"/>
                <a:ea typeface="Arial"/>
                <a:cs typeface="Arial"/>
                <a:sym typeface="Arial"/>
              </a:defRPr>
            </a:lvl2pPr>
            <a:lvl3pPr indent="0" marL="685800" marR="0" rtl="0" algn="l">
              <a:spcBef>
                <a:spcPts val="0"/>
              </a:spcBef>
              <a:defRPr b="0" baseline="0" i="0" sz="1800" u="none" cap="none" strike="noStrike">
                <a:solidFill>
                  <a:schemeClr val="dk1"/>
                </a:solidFill>
                <a:latin typeface="Arial"/>
                <a:ea typeface="Arial"/>
                <a:cs typeface="Arial"/>
                <a:sym typeface="Arial"/>
              </a:defRPr>
            </a:lvl3pPr>
            <a:lvl4pPr indent="0" marL="1028700" marR="0" rtl="0" algn="l">
              <a:spcBef>
                <a:spcPts val="0"/>
              </a:spcBef>
              <a:defRPr b="0" baseline="0" i="0" sz="1800" u="none" cap="none" strike="noStrike">
                <a:solidFill>
                  <a:schemeClr val="dk1"/>
                </a:solidFill>
                <a:latin typeface="Arial"/>
                <a:ea typeface="Arial"/>
                <a:cs typeface="Arial"/>
                <a:sym typeface="Arial"/>
              </a:defRPr>
            </a:lvl4pPr>
            <a:lvl5pPr indent="0" marL="1371600" marR="0" rtl="0" algn="l">
              <a:spcBef>
                <a:spcPts val="0"/>
              </a:spcBef>
              <a:defRPr b="0" baseline="0" i="0" sz="1800" u="none" cap="none" strike="noStrike">
                <a:solidFill>
                  <a:schemeClr val="dk1"/>
                </a:solidFill>
                <a:latin typeface="Arial"/>
                <a:ea typeface="Arial"/>
                <a:cs typeface="Arial"/>
                <a:sym typeface="Arial"/>
              </a:defRPr>
            </a:lvl5pPr>
            <a:lvl6pPr indent="0" marL="1714500" marR="0" rtl="0" algn="l">
              <a:spcBef>
                <a:spcPts val="0"/>
              </a:spcBef>
              <a:defRPr b="0" baseline="0" i="0" sz="1800" u="none" cap="none" strike="noStrike">
                <a:solidFill>
                  <a:schemeClr val="dk1"/>
                </a:solidFill>
                <a:latin typeface="Arial"/>
                <a:ea typeface="Arial"/>
                <a:cs typeface="Arial"/>
                <a:sym typeface="Arial"/>
              </a:defRPr>
            </a:lvl6pPr>
            <a:lvl7pPr indent="0" marL="2057400" marR="0" rtl="0" algn="l">
              <a:spcBef>
                <a:spcPts val="0"/>
              </a:spcBef>
              <a:defRPr b="0" baseline="0" i="0" sz="1800" u="none" cap="none" strike="noStrike">
                <a:solidFill>
                  <a:schemeClr val="dk1"/>
                </a:solidFill>
                <a:latin typeface="Arial"/>
                <a:ea typeface="Arial"/>
                <a:cs typeface="Arial"/>
                <a:sym typeface="Arial"/>
              </a:defRPr>
            </a:lvl7pPr>
            <a:lvl8pPr indent="0" marL="2400300" marR="0" rtl="0" algn="l">
              <a:spcBef>
                <a:spcPts val="0"/>
              </a:spcBef>
              <a:defRPr b="0" baseline="0" i="0" sz="1800" u="none" cap="none" strike="noStrike">
                <a:solidFill>
                  <a:schemeClr val="dk1"/>
                </a:solidFill>
                <a:latin typeface="Arial"/>
                <a:ea typeface="Arial"/>
                <a:cs typeface="Arial"/>
                <a:sym typeface="Arial"/>
              </a:defRPr>
            </a:lvl8pPr>
            <a:lvl9pPr indent="0" marL="2743200" marR="0" rtl="0" algn="l">
              <a:spcBef>
                <a:spcPts val="0"/>
              </a:spcBef>
              <a:defRPr b="0" baseline="0" i="0" sz="1800" u="none" cap="none" strike="noStrike">
                <a:solidFill>
                  <a:schemeClr val="dk1"/>
                </a:solidFill>
                <a:latin typeface="Arial"/>
                <a:ea typeface="Arial"/>
                <a:cs typeface="Arial"/>
                <a:sym typeface="Arial"/>
              </a:defRPr>
            </a:lvl9pPr>
          </a:lstStyle>
          <a:p/>
        </p:txBody>
      </p:sp>
      <p:sp>
        <p:nvSpPr>
          <p:cNvPr id="432" name="Shape 432"/>
          <p:cNvSpPr txBox="1"/>
          <p:nvPr>
            <p:ph idx="12" type="sldNum"/>
          </p:nvPr>
        </p:nvSpPr>
        <p:spPr>
          <a:xfrm>
            <a:off x="8187070" y="6577240"/>
            <a:ext cx="533399" cy="244474"/>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baseline="0" i="0" lang="en-US" sz="600" u="none" cap="none" strike="noStrike">
                <a:solidFill>
                  <a:srgbClr val="7F7F7F"/>
                </a:solidFill>
                <a:latin typeface="Arial"/>
                <a:ea typeface="Arial"/>
                <a:cs typeface="Arial"/>
                <a:sym typeface="Arial"/>
              </a:rPr>
              <a:t>‹#›</a:t>
            </a:fld>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33" name="Shape 433"/>
        <p:cNvGrpSpPr/>
        <p:nvPr/>
      </p:nvGrpSpPr>
      <p:grpSpPr>
        <a:xfrm>
          <a:off x="0" y="0"/>
          <a:ext cx="0" cy="0"/>
          <a:chOff x="0" y="0"/>
          <a:chExt cx="0" cy="0"/>
        </a:xfrm>
      </p:grpSpPr>
      <p:sp>
        <p:nvSpPr>
          <p:cNvPr id="434" name="Shape 434"/>
          <p:cNvSpPr txBox="1"/>
          <p:nvPr>
            <p:ph idx="10" type="dt"/>
          </p:nvPr>
        </p:nvSpPr>
        <p:spPr>
          <a:xfrm>
            <a:off x="233915" y="6577240"/>
            <a:ext cx="1212111" cy="280761"/>
          </a:xfrm>
          <a:prstGeom prst="rect">
            <a:avLst/>
          </a:prstGeom>
          <a:noFill/>
          <a:ln>
            <a:noFill/>
          </a:ln>
        </p:spPr>
        <p:txBody>
          <a:bodyPr anchorCtr="0" anchor="ctr" bIns="91425" lIns="91425" rIns="91425" tIns="91425"/>
          <a:lstStyle>
            <a:lvl1pPr indent="0" marL="0" marR="0" rtl="0" algn="l">
              <a:spcBef>
                <a:spcPts val="0"/>
              </a:spcBef>
              <a:spcAft>
                <a:spcPts val="0"/>
              </a:spcAft>
              <a:defRPr b="0" baseline="0" i="0" sz="600" u="none" cap="none" strike="noStrike">
                <a:solidFill>
                  <a:srgbClr val="7F7F7F"/>
                </a:solidFill>
                <a:latin typeface="Arial"/>
                <a:ea typeface="Arial"/>
                <a:cs typeface="Arial"/>
                <a:sym typeface="Arial"/>
              </a:defRPr>
            </a:lvl1pPr>
            <a:lvl2pPr indent="0" marL="342900" marR="0" rtl="0" algn="l">
              <a:spcBef>
                <a:spcPts val="0"/>
              </a:spcBef>
              <a:defRPr b="0" baseline="0" i="0" sz="1800" u="none" cap="none" strike="noStrike">
                <a:solidFill>
                  <a:schemeClr val="dk1"/>
                </a:solidFill>
                <a:latin typeface="Arial"/>
                <a:ea typeface="Arial"/>
                <a:cs typeface="Arial"/>
                <a:sym typeface="Arial"/>
              </a:defRPr>
            </a:lvl2pPr>
            <a:lvl3pPr indent="0" marL="685800" marR="0" rtl="0" algn="l">
              <a:spcBef>
                <a:spcPts val="0"/>
              </a:spcBef>
              <a:defRPr b="0" baseline="0" i="0" sz="1800" u="none" cap="none" strike="noStrike">
                <a:solidFill>
                  <a:schemeClr val="dk1"/>
                </a:solidFill>
                <a:latin typeface="Arial"/>
                <a:ea typeface="Arial"/>
                <a:cs typeface="Arial"/>
                <a:sym typeface="Arial"/>
              </a:defRPr>
            </a:lvl3pPr>
            <a:lvl4pPr indent="0" marL="1028700" marR="0" rtl="0" algn="l">
              <a:spcBef>
                <a:spcPts val="0"/>
              </a:spcBef>
              <a:defRPr b="0" baseline="0" i="0" sz="1800" u="none" cap="none" strike="noStrike">
                <a:solidFill>
                  <a:schemeClr val="dk1"/>
                </a:solidFill>
                <a:latin typeface="Arial"/>
                <a:ea typeface="Arial"/>
                <a:cs typeface="Arial"/>
                <a:sym typeface="Arial"/>
              </a:defRPr>
            </a:lvl4pPr>
            <a:lvl5pPr indent="0" marL="1371600" marR="0" rtl="0" algn="l">
              <a:spcBef>
                <a:spcPts val="0"/>
              </a:spcBef>
              <a:defRPr b="0" baseline="0" i="0" sz="1800" u="none" cap="none" strike="noStrike">
                <a:solidFill>
                  <a:schemeClr val="dk1"/>
                </a:solidFill>
                <a:latin typeface="Arial"/>
                <a:ea typeface="Arial"/>
                <a:cs typeface="Arial"/>
                <a:sym typeface="Arial"/>
              </a:defRPr>
            </a:lvl5pPr>
            <a:lvl6pPr indent="0" marL="1714500" marR="0" rtl="0" algn="l">
              <a:spcBef>
                <a:spcPts val="0"/>
              </a:spcBef>
              <a:defRPr b="0" baseline="0" i="0" sz="1800" u="none" cap="none" strike="noStrike">
                <a:solidFill>
                  <a:schemeClr val="dk1"/>
                </a:solidFill>
                <a:latin typeface="Arial"/>
                <a:ea typeface="Arial"/>
                <a:cs typeface="Arial"/>
                <a:sym typeface="Arial"/>
              </a:defRPr>
            </a:lvl6pPr>
            <a:lvl7pPr indent="0" marL="2057400" marR="0" rtl="0" algn="l">
              <a:spcBef>
                <a:spcPts val="0"/>
              </a:spcBef>
              <a:defRPr b="0" baseline="0" i="0" sz="1800" u="none" cap="none" strike="noStrike">
                <a:solidFill>
                  <a:schemeClr val="dk1"/>
                </a:solidFill>
                <a:latin typeface="Arial"/>
                <a:ea typeface="Arial"/>
                <a:cs typeface="Arial"/>
                <a:sym typeface="Arial"/>
              </a:defRPr>
            </a:lvl7pPr>
            <a:lvl8pPr indent="0" marL="2400300" marR="0" rtl="0" algn="l">
              <a:spcBef>
                <a:spcPts val="0"/>
              </a:spcBef>
              <a:defRPr b="0" baseline="0" i="0" sz="1800" u="none" cap="none" strike="noStrike">
                <a:solidFill>
                  <a:schemeClr val="dk1"/>
                </a:solidFill>
                <a:latin typeface="Arial"/>
                <a:ea typeface="Arial"/>
                <a:cs typeface="Arial"/>
                <a:sym typeface="Arial"/>
              </a:defRPr>
            </a:lvl8pPr>
            <a:lvl9pPr indent="0" marL="2743200" marR="0" rtl="0" algn="l">
              <a:spcBef>
                <a:spcPts val="0"/>
              </a:spcBef>
              <a:defRPr b="0" baseline="0" i="0" sz="1800" u="none" cap="none" strike="noStrike">
                <a:solidFill>
                  <a:schemeClr val="dk1"/>
                </a:solidFill>
                <a:latin typeface="Arial"/>
                <a:ea typeface="Arial"/>
                <a:cs typeface="Arial"/>
                <a:sym typeface="Arial"/>
              </a:defRPr>
            </a:lvl9pPr>
          </a:lstStyle>
          <a:p/>
        </p:txBody>
      </p:sp>
      <p:sp>
        <p:nvSpPr>
          <p:cNvPr id="435" name="Shape 435"/>
          <p:cNvSpPr txBox="1"/>
          <p:nvPr>
            <p:ph idx="11" type="ftr"/>
          </p:nvPr>
        </p:nvSpPr>
        <p:spPr>
          <a:xfrm>
            <a:off x="1706969" y="6577240"/>
            <a:ext cx="5421313" cy="238124"/>
          </a:xfrm>
          <a:prstGeom prst="rect">
            <a:avLst/>
          </a:prstGeom>
          <a:noFill/>
          <a:ln>
            <a:noFill/>
          </a:ln>
        </p:spPr>
        <p:txBody>
          <a:bodyPr anchorCtr="0" anchor="ctr" bIns="91425" lIns="91425" rIns="91425" tIns="91425"/>
          <a:lstStyle>
            <a:lvl1pPr indent="0" marL="0" marR="0" rtl="0" algn="r">
              <a:spcBef>
                <a:spcPts val="0"/>
              </a:spcBef>
              <a:spcAft>
                <a:spcPts val="0"/>
              </a:spcAft>
              <a:defRPr b="0" baseline="0" i="0" sz="600" u="none" cap="none" strike="noStrike">
                <a:solidFill>
                  <a:srgbClr val="7F7F7F"/>
                </a:solidFill>
                <a:latin typeface="Arial"/>
                <a:ea typeface="Arial"/>
                <a:cs typeface="Arial"/>
                <a:sym typeface="Arial"/>
              </a:defRPr>
            </a:lvl1pPr>
            <a:lvl2pPr indent="0" marL="342900" marR="0" rtl="0" algn="l">
              <a:spcBef>
                <a:spcPts val="0"/>
              </a:spcBef>
              <a:defRPr b="0" baseline="0" i="0" sz="1800" u="none" cap="none" strike="noStrike">
                <a:solidFill>
                  <a:schemeClr val="dk1"/>
                </a:solidFill>
                <a:latin typeface="Arial"/>
                <a:ea typeface="Arial"/>
                <a:cs typeface="Arial"/>
                <a:sym typeface="Arial"/>
              </a:defRPr>
            </a:lvl2pPr>
            <a:lvl3pPr indent="0" marL="685800" marR="0" rtl="0" algn="l">
              <a:spcBef>
                <a:spcPts val="0"/>
              </a:spcBef>
              <a:defRPr b="0" baseline="0" i="0" sz="1800" u="none" cap="none" strike="noStrike">
                <a:solidFill>
                  <a:schemeClr val="dk1"/>
                </a:solidFill>
                <a:latin typeface="Arial"/>
                <a:ea typeface="Arial"/>
                <a:cs typeface="Arial"/>
                <a:sym typeface="Arial"/>
              </a:defRPr>
            </a:lvl3pPr>
            <a:lvl4pPr indent="0" marL="1028700" marR="0" rtl="0" algn="l">
              <a:spcBef>
                <a:spcPts val="0"/>
              </a:spcBef>
              <a:defRPr b="0" baseline="0" i="0" sz="1800" u="none" cap="none" strike="noStrike">
                <a:solidFill>
                  <a:schemeClr val="dk1"/>
                </a:solidFill>
                <a:latin typeface="Arial"/>
                <a:ea typeface="Arial"/>
                <a:cs typeface="Arial"/>
                <a:sym typeface="Arial"/>
              </a:defRPr>
            </a:lvl4pPr>
            <a:lvl5pPr indent="0" marL="1371600" marR="0" rtl="0" algn="l">
              <a:spcBef>
                <a:spcPts val="0"/>
              </a:spcBef>
              <a:defRPr b="0" baseline="0" i="0" sz="1800" u="none" cap="none" strike="noStrike">
                <a:solidFill>
                  <a:schemeClr val="dk1"/>
                </a:solidFill>
                <a:latin typeface="Arial"/>
                <a:ea typeface="Arial"/>
                <a:cs typeface="Arial"/>
                <a:sym typeface="Arial"/>
              </a:defRPr>
            </a:lvl5pPr>
            <a:lvl6pPr indent="0" marL="1714500" marR="0" rtl="0" algn="l">
              <a:spcBef>
                <a:spcPts val="0"/>
              </a:spcBef>
              <a:defRPr b="0" baseline="0" i="0" sz="1800" u="none" cap="none" strike="noStrike">
                <a:solidFill>
                  <a:schemeClr val="dk1"/>
                </a:solidFill>
                <a:latin typeface="Arial"/>
                <a:ea typeface="Arial"/>
                <a:cs typeface="Arial"/>
                <a:sym typeface="Arial"/>
              </a:defRPr>
            </a:lvl6pPr>
            <a:lvl7pPr indent="0" marL="2057400" marR="0" rtl="0" algn="l">
              <a:spcBef>
                <a:spcPts val="0"/>
              </a:spcBef>
              <a:defRPr b="0" baseline="0" i="0" sz="1800" u="none" cap="none" strike="noStrike">
                <a:solidFill>
                  <a:schemeClr val="dk1"/>
                </a:solidFill>
                <a:latin typeface="Arial"/>
                <a:ea typeface="Arial"/>
                <a:cs typeface="Arial"/>
                <a:sym typeface="Arial"/>
              </a:defRPr>
            </a:lvl7pPr>
            <a:lvl8pPr indent="0" marL="2400300" marR="0" rtl="0" algn="l">
              <a:spcBef>
                <a:spcPts val="0"/>
              </a:spcBef>
              <a:defRPr b="0" baseline="0" i="0" sz="1800" u="none" cap="none" strike="noStrike">
                <a:solidFill>
                  <a:schemeClr val="dk1"/>
                </a:solidFill>
                <a:latin typeface="Arial"/>
                <a:ea typeface="Arial"/>
                <a:cs typeface="Arial"/>
                <a:sym typeface="Arial"/>
              </a:defRPr>
            </a:lvl8pPr>
            <a:lvl9pPr indent="0" marL="2743200" marR="0" rtl="0" algn="l">
              <a:spcBef>
                <a:spcPts val="0"/>
              </a:spcBef>
              <a:defRPr b="0" baseline="0" i="0" sz="1800" u="none" cap="none" strike="noStrike">
                <a:solidFill>
                  <a:schemeClr val="dk1"/>
                </a:solidFill>
                <a:latin typeface="Arial"/>
                <a:ea typeface="Arial"/>
                <a:cs typeface="Arial"/>
                <a:sym typeface="Arial"/>
              </a:defRPr>
            </a:lvl9pPr>
          </a:lstStyle>
          <a:p/>
        </p:txBody>
      </p:sp>
      <p:sp>
        <p:nvSpPr>
          <p:cNvPr id="436" name="Shape 436"/>
          <p:cNvSpPr txBox="1"/>
          <p:nvPr>
            <p:ph idx="12" type="sldNum"/>
          </p:nvPr>
        </p:nvSpPr>
        <p:spPr>
          <a:xfrm>
            <a:off x="8187070" y="6577240"/>
            <a:ext cx="533399" cy="244474"/>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baseline="0" i="0" lang="en-US" sz="600" u="none" cap="none" strike="noStrike">
                <a:solidFill>
                  <a:srgbClr val="7F7F7F"/>
                </a:solidFill>
                <a:latin typeface="Arial"/>
                <a:ea typeface="Arial"/>
                <a:cs typeface="Arial"/>
                <a:sym typeface="Arial"/>
              </a:rPr>
              <a:t>‹#›</a:t>
            </a:fld>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437" name="Shape 437"/>
        <p:cNvGrpSpPr/>
        <p:nvPr/>
      </p:nvGrpSpPr>
      <p:grpSpPr>
        <a:xfrm>
          <a:off x="0" y="0"/>
          <a:ext cx="0" cy="0"/>
          <a:chOff x="0" y="0"/>
          <a:chExt cx="0" cy="0"/>
        </a:xfrm>
      </p:grpSpPr>
      <p:pic>
        <p:nvPicPr>
          <p:cNvPr id="438" name="Shape 438"/>
          <p:cNvPicPr preferRelativeResize="0"/>
          <p:nvPr/>
        </p:nvPicPr>
        <p:blipFill rotWithShape="1">
          <a:blip r:embed="rId2">
            <a:alphaModFix/>
          </a:blip>
          <a:srcRect b="0" l="0" r="0" t="0"/>
          <a:stretch/>
        </p:blipFill>
        <p:spPr>
          <a:xfrm>
            <a:off x="0" y="0"/>
            <a:ext cx="1597151" cy="6858000"/>
          </a:xfrm>
          <a:prstGeom prst="rect">
            <a:avLst/>
          </a:prstGeom>
          <a:noFill/>
          <a:ln>
            <a:noFill/>
          </a:ln>
        </p:spPr>
      </p:pic>
      <p:sp>
        <p:nvSpPr>
          <p:cNvPr id="439" name="Shape 439"/>
          <p:cNvSpPr txBox="1"/>
          <p:nvPr>
            <p:ph idx="1" type="body"/>
          </p:nvPr>
        </p:nvSpPr>
        <p:spPr>
          <a:xfrm>
            <a:off x="3009015" y="935666"/>
            <a:ext cx="5677786" cy="5578475"/>
          </a:xfrm>
          <a:prstGeom prst="rect">
            <a:avLst/>
          </a:prstGeom>
          <a:noFill/>
          <a:ln>
            <a:noFill/>
          </a:ln>
        </p:spPr>
        <p:txBody>
          <a:bodyPr anchorCtr="0" anchor="t" bIns="91425" lIns="91425" rIns="91425" tIns="91425"/>
          <a:lstStyle>
            <a:lvl1pPr rtl="0">
              <a:spcBef>
                <a:spcPts val="0"/>
              </a:spcBef>
              <a:defRPr sz="2100"/>
            </a:lvl1pPr>
            <a:lvl2pPr rtl="0">
              <a:spcBef>
                <a:spcPts val="0"/>
              </a:spcBef>
              <a:defRPr sz="1800"/>
            </a:lvl2pPr>
            <a:lvl3pPr rtl="0">
              <a:spcBef>
                <a:spcPts val="0"/>
              </a:spcBef>
              <a:defRPr sz="1500"/>
            </a:lvl3pPr>
            <a:lvl4pPr rtl="0">
              <a:spcBef>
                <a:spcPts val="0"/>
              </a:spcBef>
              <a:defRPr sz="1350"/>
            </a:lvl4pPr>
            <a:lvl5pPr rtl="0">
              <a:spcBef>
                <a:spcPts val="0"/>
              </a:spcBef>
              <a:defRPr sz="1350"/>
            </a:lvl5pPr>
            <a:lvl6pPr rtl="0">
              <a:spcBef>
                <a:spcPts val="0"/>
              </a:spcBef>
              <a:defRPr sz="1500"/>
            </a:lvl6pPr>
            <a:lvl7pPr rtl="0">
              <a:spcBef>
                <a:spcPts val="0"/>
              </a:spcBef>
              <a:defRPr sz="1500"/>
            </a:lvl7pPr>
            <a:lvl8pPr rtl="0">
              <a:spcBef>
                <a:spcPts val="0"/>
              </a:spcBef>
              <a:defRPr sz="1500"/>
            </a:lvl8pPr>
            <a:lvl9pPr rtl="0">
              <a:spcBef>
                <a:spcPts val="0"/>
              </a:spcBef>
              <a:defRPr sz="1500"/>
            </a:lvl9pPr>
          </a:lstStyle>
          <a:p/>
        </p:txBody>
      </p:sp>
      <p:sp>
        <p:nvSpPr>
          <p:cNvPr id="440" name="Shape 440"/>
          <p:cNvSpPr txBox="1"/>
          <p:nvPr>
            <p:ph idx="10" type="dt"/>
          </p:nvPr>
        </p:nvSpPr>
        <p:spPr>
          <a:xfrm>
            <a:off x="233915" y="6577240"/>
            <a:ext cx="1212111" cy="280761"/>
          </a:xfrm>
          <a:prstGeom prst="rect">
            <a:avLst/>
          </a:prstGeom>
          <a:noFill/>
          <a:ln>
            <a:noFill/>
          </a:ln>
        </p:spPr>
        <p:txBody>
          <a:bodyPr anchorCtr="0" anchor="ctr" bIns="91425" lIns="91425" rIns="91425" tIns="91425"/>
          <a:lstStyle>
            <a:lvl1pPr indent="0" marL="0" marR="0" rtl="0" algn="l">
              <a:spcBef>
                <a:spcPts val="0"/>
              </a:spcBef>
              <a:spcAft>
                <a:spcPts val="0"/>
              </a:spcAft>
              <a:defRPr b="0" baseline="0" i="0" sz="600" u="none" cap="none" strike="noStrike">
                <a:solidFill>
                  <a:srgbClr val="7F7F7F"/>
                </a:solidFill>
                <a:latin typeface="Arial"/>
                <a:ea typeface="Arial"/>
                <a:cs typeface="Arial"/>
                <a:sym typeface="Arial"/>
              </a:defRPr>
            </a:lvl1pPr>
            <a:lvl2pPr indent="0" marL="342900" marR="0" rtl="0" algn="l">
              <a:spcBef>
                <a:spcPts val="0"/>
              </a:spcBef>
              <a:defRPr b="0" baseline="0" i="0" sz="1800" u="none" cap="none" strike="noStrike">
                <a:solidFill>
                  <a:schemeClr val="dk1"/>
                </a:solidFill>
                <a:latin typeface="Arial"/>
                <a:ea typeface="Arial"/>
                <a:cs typeface="Arial"/>
                <a:sym typeface="Arial"/>
              </a:defRPr>
            </a:lvl2pPr>
            <a:lvl3pPr indent="0" marL="685800" marR="0" rtl="0" algn="l">
              <a:spcBef>
                <a:spcPts val="0"/>
              </a:spcBef>
              <a:defRPr b="0" baseline="0" i="0" sz="1800" u="none" cap="none" strike="noStrike">
                <a:solidFill>
                  <a:schemeClr val="dk1"/>
                </a:solidFill>
                <a:latin typeface="Arial"/>
                <a:ea typeface="Arial"/>
                <a:cs typeface="Arial"/>
                <a:sym typeface="Arial"/>
              </a:defRPr>
            </a:lvl3pPr>
            <a:lvl4pPr indent="0" marL="1028700" marR="0" rtl="0" algn="l">
              <a:spcBef>
                <a:spcPts val="0"/>
              </a:spcBef>
              <a:defRPr b="0" baseline="0" i="0" sz="1800" u="none" cap="none" strike="noStrike">
                <a:solidFill>
                  <a:schemeClr val="dk1"/>
                </a:solidFill>
                <a:latin typeface="Arial"/>
                <a:ea typeface="Arial"/>
                <a:cs typeface="Arial"/>
                <a:sym typeface="Arial"/>
              </a:defRPr>
            </a:lvl4pPr>
            <a:lvl5pPr indent="0" marL="1371600" marR="0" rtl="0" algn="l">
              <a:spcBef>
                <a:spcPts val="0"/>
              </a:spcBef>
              <a:defRPr b="0" baseline="0" i="0" sz="1800" u="none" cap="none" strike="noStrike">
                <a:solidFill>
                  <a:schemeClr val="dk1"/>
                </a:solidFill>
                <a:latin typeface="Arial"/>
                <a:ea typeface="Arial"/>
                <a:cs typeface="Arial"/>
                <a:sym typeface="Arial"/>
              </a:defRPr>
            </a:lvl5pPr>
            <a:lvl6pPr indent="0" marL="1714500" marR="0" rtl="0" algn="l">
              <a:spcBef>
                <a:spcPts val="0"/>
              </a:spcBef>
              <a:defRPr b="0" baseline="0" i="0" sz="1800" u="none" cap="none" strike="noStrike">
                <a:solidFill>
                  <a:schemeClr val="dk1"/>
                </a:solidFill>
                <a:latin typeface="Arial"/>
                <a:ea typeface="Arial"/>
                <a:cs typeface="Arial"/>
                <a:sym typeface="Arial"/>
              </a:defRPr>
            </a:lvl6pPr>
            <a:lvl7pPr indent="0" marL="2057400" marR="0" rtl="0" algn="l">
              <a:spcBef>
                <a:spcPts val="0"/>
              </a:spcBef>
              <a:defRPr b="0" baseline="0" i="0" sz="1800" u="none" cap="none" strike="noStrike">
                <a:solidFill>
                  <a:schemeClr val="dk1"/>
                </a:solidFill>
                <a:latin typeface="Arial"/>
                <a:ea typeface="Arial"/>
                <a:cs typeface="Arial"/>
                <a:sym typeface="Arial"/>
              </a:defRPr>
            </a:lvl7pPr>
            <a:lvl8pPr indent="0" marL="2400300" marR="0" rtl="0" algn="l">
              <a:spcBef>
                <a:spcPts val="0"/>
              </a:spcBef>
              <a:defRPr b="0" baseline="0" i="0" sz="1800" u="none" cap="none" strike="noStrike">
                <a:solidFill>
                  <a:schemeClr val="dk1"/>
                </a:solidFill>
                <a:latin typeface="Arial"/>
                <a:ea typeface="Arial"/>
                <a:cs typeface="Arial"/>
                <a:sym typeface="Arial"/>
              </a:defRPr>
            </a:lvl8pPr>
            <a:lvl9pPr indent="0" marL="2743200" marR="0" rtl="0" algn="l">
              <a:spcBef>
                <a:spcPts val="0"/>
              </a:spcBef>
              <a:defRPr b="0" baseline="0" i="0" sz="1800" u="none" cap="none" strike="noStrike">
                <a:solidFill>
                  <a:schemeClr val="dk1"/>
                </a:solidFill>
                <a:latin typeface="Arial"/>
                <a:ea typeface="Arial"/>
                <a:cs typeface="Arial"/>
                <a:sym typeface="Arial"/>
              </a:defRPr>
            </a:lvl9pPr>
          </a:lstStyle>
          <a:p/>
        </p:txBody>
      </p:sp>
      <p:sp>
        <p:nvSpPr>
          <p:cNvPr id="441" name="Shape 441"/>
          <p:cNvSpPr txBox="1"/>
          <p:nvPr>
            <p:ph idx="11" type="ftr"/>
          </p:nvPr>
        </p:nvSpPr>
        <p:spPr>
          <a:xfrm>
            <a:off x="1706969" y="6577240"/>
            <a:ext cx="5421313" cy="238124"/>
          </a:xfrm>
          <a:prstGeom prst="rect">
            <a:avLst/>
          </a:prstGeom>
          <a:noFill/>
          <a:ln>
            <a:noFill/>
          </a:ln>
        </p:spPr>
        <p:txBody>
          <a:bodyPr anchorCtr="0" anchor="ctr" bIns="91425" lIns="91425" rIns="91425" tIns="91425"/>
          <a:lstStyle>
            <a:lvl1pPr indent="0" marL="0" marR="0" rtl="0" algn="r">
              <a:spcBef>
                <a:spcPts val="0"/>
              </a:spcBef>
              <a:spcAft>
                <a:spcPts val="0"/>
              </a:spcAft>
              <a:defRPr b="0" baseline="0" i="0" sz="600" u="none" cap="none" strike="noStrike">
                <a:solidFill>
                  <a:srgbClr val="7F7F7F"/>
                </a:solidFill>
                <a:latin typeface="Arial"/>
                <a:ea typeface="Arial"/>
                <a:cs typeface="Arial"/>
                <a:sym typeface="Arial"/>
              </a:defRPr>
            </a:lvl1pPr>
            <a:lvl2pPr indent="0" marL="342900" marR="0" rtl="0" algn="l">
              <a:spcBef>
                <a:spcPts val="0"/>
              </a:spcBef>
              <a:defRPr b="0" baseline="0" i="0" sz="1800" u="none" cap="none" strike="noStrike">
                <a:solidFill>
                  <a:schemeClr val="dk1"/>
                </a:solidFill>
                <a:latin typeface="Arial"/>
                <a:ea typeface="Arial"/>
                <a:cs typeface="Arial"/>
                <a:sym typeface="Arial"/>
              </a:defRPr>
            </a:lvl2pPr>
            <a:lvl3pPr indent="0" marL="685800" marR="0" rtl="0" algn="l">
              <a:spcBef>
                <a:spcPts val="0"/>
              </a:spcBef>
              <a:defRPr b="0" baseline="0" i="0" sz="1800" u="none" cap="none" strike="noStrike">
                <a:solidFill>
                  <a:schemeClr val="dk1"/>
                </a:solidFill>
                <a:latin typeface="Arial"/>
                <a:ea typeface="Arial"/>
                <a:cs typeface="Arial"/>
                <a:sym typeface="Arial"/>
              </a:defRPr>
            </a:lvl3pPr>
            <a:lvl4pPr indent="0" marL="1028700" marR="0" rtl="0" algn="l">
              <a:spcBef>
                <a:spcPts val="0"/>
              </a:spcBef>
              <a:defRPr b="0" baseline="0" i="0" sz="1800" u="none" cap="none" strike="noStrike">
                <a:solidFill>
                  <a:schemeClr val="dk1"/>
                </a:solidFill>
                <a:latin typeface="Arial"/>
                <a:ea typeface="Arial"/>
                <a:cs typeface="Arial"/>
                <a:sym typeface="Arial"/>
              </a:defRPr>
            </a:lvl4pPr>
            <a:lvl5pPr indent="0" marL="1371600" marR="0" rtl="0" algn="l">
              <a:spcBef>
                <a:spcPts val="0"/>
              </a:spcBef>
              <a:defRPr b="0" baseline="0" i="0" sz="1800" u="none" cap="none" strike="noStrike">
                <a:solidFill>
                  <a:schemeClr val="dk1"/>
                </a:solidFill>
                <a:latin typeface="Arial"/>
                <a:ea typeface="Arial"/>
                <a:cs typeface="Arial"/>
                <a:sym typeface="Arial"/>
              </a:defRPr>
            </a:lvl5pPr>
            <a:lvl6pPr indent="0" marL="1714500" marR="0" rtl="0" algn="l">
              <a:spcBef>
                <a:spcPts val="0"/>
              </a:spcBef>
              <a:defRPr b="0" baseline="0" i="0" sz="1800" u="none" cap="none" strike="noStrike">
                <a:solidFill>
                  <a:schemeClr val="dk1"/>
                </a:solidFill>
                <a:latin typeface="Arial"/>
                <a:ea typeface="Arial"/>
                <a:cs typeface="Arial"/>
                <a:sym typeface="Arial"/>
              </a:defRPr>
            </a:lvl6pPr>
            <a:lvl7pPr indent="0" marL="2057400" marR="0" rtl="0" algn="l">
              <a:spcBef>
                <a:spcPts val="0"/>
              </a:spcBef>
              <a:defRPr b="0" baseline="0" i="0" sz="1800" u="none" cap="none" strike="noStrike">
                <a:solidFill>
                  <a:schemeClr val="dk1"/>
                </a:solidFill>
                <a:latin typeface="Arial"/>
                <a:ea typeface="Arial"/>
                <a:cs typeface="Arial"/>
                <a:sym typeface="Arial"/>
              </a:defRPr>
            </a:lvl7pPr>
            <a:lvl8pPr indent="0" marL="2400300" marR="0" rtl="0" algn="l">
              <a:spcBef>
                <a:spcPts val="0"/>
              </a:spcBef>
              <a:defRPr b="0" baseline="0" i="0" sz="1800" u="none" cap="none" strike="noStrike">
                <a:solidFill>
                  <a:schemeClr val="dk1"/>
                </a:solidFill>
                <a:latin typeface="Arial"/>
                <a:ea typeface="Arial"/>
                <a:cs typeface="Arial"/>
                <a:sym typeface="Arial"/>
              </a:defRPr>
            </a:lvl8pPr>
            <a:lvl9pPr indent="0" marL="2743200" marR="0" rtl="0" algn="l">
              <a:spcBef>
                <a:spcPts val="0"/>
              </a:spcBef>
              <a:defRPr b="0" baseline="0" i="0" sz="1800" u="none" cap="none" strike="noStrike">
                <a:solidFill>
                  <a:schemeClr val="dk1"/>
                </a:solidFill>
                <a:latin typeface="Arial"/>
                <a:ea typeface="Arial"/>
                <a:cs typeface="Arial"/>
                <a:sym typeface="Arial"/>
              </a:defRPr>
            </a:lvl9pPr>
          </a:lstStyle>
          <a:p/>
        </p:txBody>
      </p:sp>
      <p:sp>
        <p:nvSpPr>
          <p:cNvPr id="442" name="Shape 442"/>
          <p:cNvSpPr txBox="1"/>
          <p:nvPr>
            <p:ph idx="12" type="sldNum"/>
          </p:nvPr>
        </p:nvSpPr>
        <p:spPr>
          <a:xfrm>
            <a:off x="8187070" y="6577240"/>
            <a:ext cx="533399" cy="244474"/>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baseline="0" i="0" lang="en-US" sz="600" u="none" cap="none" strike="noStrike">
                <a:solidFill>
                  <a:srgbClr val="7F7F7F"/>
                </a:solidFill>
                <a:latin typeface="Arial"/>
                <a:ea typeface="Arial"/>
                <a:cs typeface="Arial"/>
                <a:sym typeface="Arial"/>
              </a:rPr>
              <a:t>‹#›</a:t>
            </a:fld>
          </a:p>
        </p:txBody>
      </p:sp>
      <p:sp>
        <p:nvSpPr>
          <p:cNvPr id="443" name="Shape 443"/>
          <p:cNvSpPr txBox="1"/>
          <p:nvPr>
            <p:ph type="title"/>
          </p:nvPr>
        </p:nvSpPr>
        <p:spPr>
          <a:xfrm>
            <a:off x="563525" y="0"/>
            <a:ext cx="2103120" cy="1286539"/>
          </a:xfrm>
          <a:prstGeom prst="rect">
            <a:avLst/>
          </a:prstGeom>
          <a:solidFill>
            <a:srgbClr val="046CB6"/>
          </a:solidFill>
          <a:ln>
            <a:noFill/>
          </a:ln>
        </p:spPr>
        <p:txBody>
          <a:bodyPr anchorCtr="0" anchor="ctr" bIns="91425" lIns="91425" rIns="91425" tIns="91425"/>
          <a:lstStyle>
            <a:lvl1pPr rtl="0" algn="l">
              <a:spcBef>
                <a:spcPts val="0"/>
              </a:spcBef>
              <a:defRPr b="1" sz="1500">
                <a:solidFill>
                  <a:schemeClr val="lt1"/>
                </a:solidFill>
              </a:defRPr>
            </a:lvl1pPr>
            <a:lvl2pPr rtl="0">
              <a:spcBef>
                <a:spcPts val="0"/>
              </a:spcBef>
              <a:defRPr sz="2400">
                <a:solidFill>
                  <a:schemeClr val="dk2"/>
                </a:solidFill>
              </a:defRPr>
            </a:lvl2pPr>
            <a:lvl3pPr rtl="0">
              <a:spcBef>
                <a:spcPts val="0"/>
              </a:spcBef>
              <a:defRPr sz="2400">
                <a:solidFill>
                  <a:schemeClr val="dk2"/>
                </a:solidFill>
              </a:defRPr>
            </a:lvl3pPr>
            <a:lvl4pPr rtl="0">
              <a:spcBef>
                <a:spcPts val="0"/>
              </a:spcBef>
              <a:defRPr sz="2400">
                <a:solidFill>
                  <a:schemeClr val="dk2"/>
                </a:solidFill>
              </a:defRPr>
            </a:lvl4pPr>
            <a:lvl5pPr rtl="0">
              <a:spcBef>
                <a:spcPts val="0"/>
              </a:spcBef>
              <a:defRPr sz="2400">
                <a:solidFill>
                  <a:schemeClr val="dk2"/>
                </a:solidFill>
              </a:defRPr>
            </a:lvl5pPr>
            <a:lvl6pPr rtl="0">
              <a:spcBef>
                <a:spcPts val="0"/>
              </a:spcBef>
              <a:defRPr sz="2400">
                <a:solidFill>
                  <a:schemeClr val="dk2"/>
                </a:solidFill>
              </a:defRPr>
            </a:lvl6pPr>
            <a:lvl7pPr rtl="0">
              <a:spcBef>
                <a:spcPts val="0"/>
              </a:spcBef>
              <a:defRPr sz="2400">
                <a:solidFill>
                  <a:schemeClr val="dk2"/>
                </a:solidFill>
              </a:defRPr>
            </a:lvl7pPr>
            <a:lvl8pPr rtl="0">
              <a:spcBef>
                <a:spcPts val="0"/>
              </a:spcBef>
              <a:defRPr sz="2400">
                <a:solidFill>
                  <a:schemeClr val="dk2"/>
                </a:solidFill>
              </a:defRPr>
            </a:lvl8pPr>
            <a:lvl9pPr rtl="0">
              <a:spcBef>
                <a:spcPts val="0"/>
              </a:spcBef>
              <a:defRPr sz="2400">
                <a:solidFill>
                  <a:schemeClr val="dk2"/>
                </a:solidFill>
              </a:defRPr>
            </a:lvl9pPr>
          </a:lstStyle>
          <a:p/>
        </p:txBody>
      </p:sp>
      <p:sp>
        <p:nvSpPr>
          <p:cNvPr id="444" name="Shape 444"/>
          <p:cNvSpPr txBox="1"/>
          <p:nvPr>
            <p:ph idx="2" type="body"/>
          </p:nvPr>
        </p:nvSpPr>
        <p:spPr>
          <a:xfrm>
            <a:off x="563527" y="1265274"/>
            <a:ext cx="2105246" cy="5592725"/>
          </a:xfrm>
          <a:prstGeom prst="rect">
            <a:avLst/>
          </a:prstGeom>
          <a:solidFill>
            <a:srgbClr val="046CB6"/>
          </a:solidFill>
          <a:ln>
            <a:noFill/>
          </a:ln>
        </p:spPr>
        <p:txBody>
          <a:bodyPr anchorCtr="0" anchor="ctr" bIns="91425" lIns="91425" rIns="91425" tIns="91425"/>
          <a:lstStyle>
            <a:lvl1pPr indent="0" marL="0" rtl="0">
              <a:spcBef>
                <a:spcPts val="0"/>
              </a:spcBef>
              <a:buClr>
                <a:schemeClr val="lt1"/>
              </a:buClr>
              <a:buFont typeface="Arial"/>
              <a:buNone/>
              <a:defRPr sz="1050">
                <a:solidFill>
                  <a:schemeClr val="lt1"/>
                </a:solidFill>
              </a:defRPr>
            </a:lvl1pPr>
            <a:lvl2pPr indent="0" marL="342900" rtl="0">
              <a:spcBef>
                <a:spcPts val="0"/>
              </a:spcBef>
              <a:buFont typeface="Arial"/>
              <a:buNone/>
              <a:defRPr sz="900"/>
            </a:lvl2pPr>
            <a:lvl3pPr indent="0" marL="685800" rtl="0">
              <a:spcBef>
                <a:spcPts val="0"/>
              </a:spcBef>
              <a:buFont typeface="Arial"/>
              <a:buNone/>
              <a:defRPr sz="750"/>
            </a:lvl3pPr>
            <a:lvl4pPr indent="0" marL="1028700" rtl="0">
              <a:spcBef>
                <a:spcPts val="0"/>
              </a:spcBef>
              <a:buFont typeface="Arial"/>
              <a:buNone/>
              <a:defRPr sz="675"/>
            </a:lvl4pPr>
            <a:lvl5pPr indent="0" marL="1371600" rtl="0">
              <a:spcBef>
                <a:spcPts val="0"/>
              </a:spcBef>
              <a:buFont typeface="Arial"/>
              <a:buNone/>
              <a:defRPr sz="675"/>
            </a:lvl5pPr>
            <a:lvl6pPr indent="0" marL="1714500" rtl="0">
              <a:spcBef>
                <a:spcPts val="0"/>
              </a:spcBef>
              <a:buNone/>
              <a:defRPr sz="675"/>
            </a:lvl6pPr>
            <a:lvl7pPr indent="0" marL="2057400" rtl="0">
              <a:spcBef>
                <a:spcPts val="0"/>
              </a:spcBef>
              <a:buNone/>
              <a:defRPr sz="675"/>
            </a:lvl7pPr>
            <a:lvl8pPr indent="0" marL="2400300" rtl="0">
              <a:spcBef>
                <a:spcPts val="0"/>
              </a:spcBef>
              <a:buNone/>
              <a:defRPr sz="675"/>
            </a:lvl8pPr>
            <a:lvl9pPr indent="0" marL="2743200" rtl="0">
              <a:spcBef>
                <a:spcPts val="0"/>
              </a:spcBef>
              <a:buNone/>
              <a:defRPr sz="675"/>
            </a:lvl9pPr>
          </a:lstStyle>
          <a:p/>
        </p:txBody>
      </p:sp>
      <p:pic>
        <p:nvPicPr>
          <p:cNvPr id="445" name="Shape 445"/>
          <p:cNvPicPr preferRelativeResize="0"/>
          <p:nvPr/>
        </p:nvPicPr>
        <p:blipFill rotWithShape="1">
          <a:blip r:embed="rId3">
            <a:alphaModFix/>
          </a:blip>
          <a:srcRect b="0" l="0" r="0" t="0"/>
          <a:stretch/>
        </p:blipFill>
        <p:spPr>
          <a:xfrm>
            <a:off x="7659150" y="179433"/>
            <a:ext cx="1111775" cy="348792"/>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eeting Purpose">
    <p:spTree>
      <p:nvGrpSpPr>
        <p:cNvPr id="446" name="Shape 446"/>
        <p:cNvGrpSpPr/>
        <p:nvPr/>
      </p:nvGrpSpPr>
      <p:grpSpPr>
        <a:xfrm>
          <a:off x="0" y="0"/>
          <a:ext cx="0" cy="0"/>
          <a:chOff x="0" y="0"/>
          <a:chExt cx="0" cy="0"/>
        </a:xfrm>
      </p:grpSpPr>
      <p:sp>
        <p:nvSpPr>
          <p:cNvPr id="447" name="Shape 447"/>
          <p:cNvSpPr txBox="1"/>
          <p:nvPr>
            <p:ph type="title"/>
          </p:nvPr>
        </p:nvSpPr>
        <p:spPr>
          <a:xfrm>
            <a:off x="528004" y="114522"/>
            <a:ext cx="8153399" cy="761666"/>
          </a:xfrm>
          <a:prstGeom prst="rect">
            <a:avLst/>
          </a:prstGeom>
          <a:noFill/>
          <a:ln>
            <a:noFill/>
          </a:ln>
        </p:spPr>
        <p:txBody>
          <a:bodyPr anchorCtr="0" anchor="ctr" bIns="91425" lIns="91425" rIns="91425" tIns="91425"/>
          <a:lstStyle>
            <a:lvl1pPr rtl="0" algn="l">
              <a:spcBef>
                <a:spcPts val="0"/>
              </a:spcBef>
              <a:defRPr baseline="0" sz="2400">
                <a:solidFill>
                  <a:srgbClr val="1086BE"/>
                </a:solidFill>
              </a:defRPr>
            </a:lvl1pPr>
            <a:lvl2pPr rtl="0">
              <a:spcBef>
                <a:spcPts val="0"/>
              </a:spcBef>
              <a:defRPr sz="2400">
                <a:solidFill>
                  <a:schemeClr val="dk2"/>
                </a:solidFill>
              </a:defRPr>
            </a:lvl2pPr>
            <a:lvl3pPr rtl="0">
              <a:spcBef>
                <a:spcPts val="0"/>
              </a:spcBef>
              <a:defRPr sz="2400">
                <a:solidFill>
                  <a:schemeClr val="dk2"/>
                </a:solidFill>
              </a:defRPr>
            </a:lvl3pPr>
            <a:lvl4pPr rtl="0">
              <a:spcBef>
                <a:spcPts val="0"/>
              </a:spcBef>
              <a:defRPr sz="2400">
                <a:solidFill>
                  <a:schemeClr val="dk2"/>
                </a:solidFill>
              </a:defRPr>
            </a:lvl4pPr>
            <a:lvl5pPr rtl="0">
              <a:spcBef>
                <a:spcPts val="0"/>
              </a:spcBef>
              <a:defRPr sz="2400">
                <a:solidFill>
                  <a:schemeClr val="dk2"/>
                </a:solidFill>
              </a:defRPr>
            </a:lvl5pPr>
            <a:lvl6pPr rtl="0">
              <a:spcBef>
                <a:spcPts val="0"/>
              </a:spcBef>
              <a:defRPr sz="2400">
                <a:solidFill>
                  <a:schemeClr val="dk2"/>
                </a:solidFill>
              </a:defRPr>
            </a:lvl6pPr>
            <a:lvl7pPr rtl="0">
              <a:spcBef>
                <a:spcPts val="0"/>
              </a:spcBef>
              <a:defRPr sz="2400">
                <a:solidFill>
                  <a:schemeClr val="dk2"/>
                </a:solidFill>
              </a:defRPr>
            </a:lvl7pPr>
            <a:lvl8pPr rtl="0">
              <a:spcBef>
                <a:spcPts val="0"/>
              </a:spcBef>
              <a:defRPr sz="2400">
                <a:solidFill>
                  <a:schemeClr val="dk2"/>
                </a:solidFill>
              </a:defRPr>
            </a:lvl8pPr>
            <a:lvl9pPr rtl="0">
              <a:spcBef>
                <a:spcPts val="0"/>
              </a:spcBef>
              <a:defRPr sz="2400">
                <a:solidFill>
                  <a:schemeClr val="dk2"/>
                </a:solidFill>
              </a:defRPr>
            </a:lvl9pPr>
          </a:lstStyle>
          <a:p/>
        </p:txBody>
      </p:sp>
      <p:sp>
        <p:nvSpPr>
          <p:cNvPr id="448" name="Shape 448"/>
          <p:cNvSpPr txBox="1"/>
          <p:nvPr>
            <p:ph idx="10" type="dt"/>
          </p:nvPr>
        </p:nvSpPr>
        <p:spPr>
          <a:xfrm>
            <a:off x="457200" y="6487771"/>
            <a:ext cx="957262" cy="365125"/>
          </a:xfrm>
          <a:prstGeom prst="rect">
            <a:avLst/>
          </a:prstGeom>
          <a:noFill/>
          <a:ln>
            <a:noFill/>
          </a:ln>
        </p:spPr>
        <p:txBody>
          <a:bodyPr anchorCtr="0" anchor="ctr" bIns="91425" lIns="91425" rIns="91425" tIns="91425"/>
          <a:lstStyle>
            <a:lvl1pPr indent="0" marL="0" marR="0" rtl="0" algn="l">
              <a:spcBef>
                <a:spcPts val="0"/>
              </a:spcBef>
              <a:spcAft>
                <a:spcPts val="0"/>
              </a:spcAft>
              <a:defRPr b="0" baseline="0" i="0" sz="600" u="none" cap="none" strike="noStrike">
                <a:solidFill>
                  <a:schemeClr val="dk1"/>
                </a:solidFill>
                <a:latin typeface="Arial"/>
                <a:ea typeface="Arial"/>
                <a:cs typeface="Arial"/>
                <a:sym typeface="Arial"/>
              </a:defRPr>
            </a:lvl1pPr>
            <a:lvl2pPr indent="0" marL="342900" marR="0" rtl="0" algn="l">
              <a:spcBef>
                <a:spcPts val="0"/>
              </a:spcBef>
              <a:defRPr b="0" baseline="0" i="0" sz="1800" u="none" cap="none" strike="noStrike">
                <a:solidFill>
                  <a:schemeClr val="dk1"/>
                </a:solidFill>
                <a:latin typeface="Arial"/>
                <a:ea typeface="Arial"/>
                <a:cs typeface="Arial"/>
                <a:sym typeface="Arial"/>
              </a:defRPr>
            </a:lvl2pPr>
            <a:lvl3pPr indent="0" marL="685800" marR="0" rtl="0" algn="l">
              <a:spcBef>
                <a:spcPts val="0"/>
              </a:spcBef>
              <a:defRPr b="0" baseline="0" i="0" sz="1800" u="none" cap="none" strike="noStrike">
                <a:solidFill>
                  <a:schemeClr val="dk1"/>
                </a:solidFill>
                <a:latin typeface="Arial"/>
                <a:ea typeface="Arial"/>
                <a:cs typeface="Arial"/>
                <a:sym typeface="Arial"/>
              </a:defRPr>
            </a:lvl3pPr>
            <a:lvl4pPr indent="0" marL="1028700" marR="0" rtl="0" algn="l">
              <a:spcBef>
                <a:spcPts val="0"/>
              </a:spcBef>
              <a:defRPr b="0" baseline="0" i="0" sz="1800" u="none" cap="none" strike="noStrike">
                <a:solidFill>
                  <a:schemeClr val="dk1"/>
                </a:solidFill>
                <a:latin typeface="Arial"/>
                <a:ea typeface="Arial"/>
                <a:cs typeface="Arial"/>
                <a:sym typeface="Arial"/>
              </a:defRPr>
            </a:lvl4pPr>
            <a:lvl5pPr indent="0" marL="1371600" marR="0" rtl="0" algn="l">
              <a:spcBef>
                <a:spcPts val="0"/>
              </a:spcBef>
              <a:defRPr b="0" baseline="0" i="0" sz="1800" u="none" cap="none" strike="noStrike">
                <a:solidFill>
                  <a:schemeClr val="dk1"/>
                </a:solidFill>
                <a:latin typeface="Arial"/>
                <a:ea typeface="Arial"/>
                <a:cs typeface="Arial"/>
                <a:sym typeface="Arial"/>
              </a:defRPr>
            </a:lvl5pPr>
            <a:lvl6pPr indent="0" marL="1714500" marR="0" rtl="0" algn="l">
              <a:spcBef>
                <a:spcPts val="0"/>
              </a:spcBef>
              <a:defRPr b="0" baseline="0" i="0" sz="1800" u="none" cap="none" strike="noStrike">
                <a:solidFill>
                  <a:schemeClr val="dk1"/>
                </a:solidFill>
                <a:latin typeface="Arial"/>
                <a:ea typeface="Arial"/>
                <a:cs typeface="Arial"/>
                <a:sym typeface="Arial"/>
              </a:defRPr>
            </a:lvl6pPr>
            <a:lvl7pPr indent="0" marL="2057400" marR="0" rtl="0" algn="l">
              <a:spcBef>
                <a:spcPts val="0"/>
              </a:spcBef>
              <a:defRPr b="0" baseline="0" i="0" sz="1800" u="none" cap="none" strike="noStrike">
                <a:solidFill>
                  <a:schemeClr val="dk1"/>
                </a:solidFill>
                <a:latin typeface="Arial"/>
                <a:ea typeface="Arial"/>
                <a:cs typeface="Arial"/>
                <a:sym typeface="Arial"/>
              </a:defRPr>
            </a:lvl7pPr>
            <a:lvl8pPr indent="0" marL="2400300" marR="0" rtl="0" algn="l">
              <a:spcBef>
                <a:spcPts val="0"/>
              </a:spcBef>
              <a:defRPr b="0" baseline="0" i="0" sz="1800" u="none" cap="none" strike="noStrike">
                <a:solidFill>
                  <a:schemeClr val="dk1"/>
                </a:solidFill>
                <a:latin typeface="Arial"/>
                <a:ea typeface="Arial"/>
                <a:cs typeface="Arial"/>
                <a:sym typeface="Arial"/>
              </a:defRPr>
            </a:lvl8pPr>
            <a:lvl9pPr indent="0" marL="2743200" marR="0" rtl="0" algn="l">
              <a:spcBef>
                <a:spcPts val="0"/>
              </a:spcBef>
              <a:defRPr b="0" baseline="0" i="0" sz="1800" u="none" cap="none" strike="noStrike">
                <a:solidFill>
                  <a:schemeClr val="dk1"/>
                </a:solidFill>
                <a:latin typeface="Arial"/>
                <a:ea typeface="Arial"/>
                <a:cs typeface="Arial"/>
                <a:sym typeface="Arial"/>
              </a:defRPr>
            </a:lvl9pPr>
          </a:lstStyle>
          <a:p/>
        </p:txBody>
      </p:sp>
      <p:sp>
        <p:nvSpPr>
          <p:cNvPr id="449" name="Shape 449"/>
          <p:cNvSpPr txBox="1"/>
          <p:nvPr>
            <p:ph idx="11" type="ftr"/>
          </p:nvPr>
        </p:nvSpPr>
        <p:spPr>
          <a:xfrm>
            <a:off x="2806700" y="6487771"/>
            <a:ext cx="3892550" cy="365125"/>
          </a:xfrm>
          <a:prstGeom prst="rect">
            <a:avLst/>
          </a:prstGeom>
          <a:noFill/>
          <a:ln>
            <a:noFill/>
          </a:ln>
        </p:spPr>
        <p:txBody>
          <a:bodyPr anchorCtr="0" anchor="ctr" bIns="91425" lIns="91425" rIns="91425" tIns="91425"/>
          <a:lstStyle>
            <a:lvl1pPr indent="0" marL="0" marR="0" rtl="0" algn="r">
              <a:spcBef>
                <a:spcPts val="0"/>
              </a:spcBef>
              <a:spcAft>
                <a:spcPts val="0"/>
              </a:spcAft>
              <a:defRPr b="0" baseline="0" i="0" sz="600" u="none" cap="none" strike="noStrike">
                <a:solidFill>
                  <a:schemeClr val="dk1"/>
                </a:solidFill>
                <a:latin typeface="Arial"/>
                <a:ea typeface="Arial"/>
                <a:cs typeface="Arial"/>
                <a:sym typeface="Arial"/>
              </a:defRPr>
            </a:lvl1pPr>
            <a:lvl2pPr indent="0" marL="342900" marR="0" rtl="0" algn="l">
              <a:spcBef>
                <a:spcPts val="0"/>
              </a:spcBef>
              <a:defRPr b="0" baseline="0" i="0" sz="1800" u="none" cap="none" strike="noStrike">
                <a:solidFill>
                  <a:schemeClr val="dk1"/>
                </a:solidFill>
                <a:latin typeface="Arial"/>
                <a:ea typeface="Arial"/>
                <a:cs typeface="Arial"/>
                <a:sym typeface="Arial"/>
              </a:defRPr>
            </a:lvl2pPr>
            <a:lvl3pPr indent="0" marL="685800" marR="0" rtl="0" algn="l">
              <a:spcBef>
                <a:spcPts val="0"/>
              </a:spcBef>
              <a:defRPr b="0" baseline="0" i="0" sz="1800" u="none" cap="none" strike="noStrike">
                <a:solidFill>
                  <a:schemeClr val="dk1"/>
                </a:solidFill>
                <a:latin typeface="Arial"/>
                <a:ea typeface="Arial"/>
                <a:cs typeface="Arial"/>
                <a:sym typeface="Arial"/>
              </a:defRPr>
            </a:lvl3pPr>
            <a:lvl4pPr indent="0" marL="1028700" marR="0" rtl="0" algn="l">
              <a:spcBef>
                <a:spcPts val="0"/>
              </a:spcBef>
              <a:defRPr b="0" baseline="0" i="0" sz="1800" u="none" cap="none" strike="noStrike">
                <a:solidFill>
                  <a:schemeClr val="dk1"/>
                </a:solidFill>
                <a:latin typeface="Arial"/>
                <a:ea typeface="Arial"/>
                <a:cs typeface="Arial"/>
                <a:sym typeface="Arial"/>
              </a:defRPr>
            </a:lvl4pPr>
            <a:lvl5pPr indent="0" marL="1371600" marR="0" rtl="0" algn="l">
              <a:spcBef>
                <a:spcPts val="0"/>
              </a:spcBef>
              <a:defRPr b="0" baseline="0" i="0" sz="1800" u="none" cap="none" strike="noStrike">
                <a:solidFill>
                  <a:schemeClr val="dk1"/>
                </a:solidFill>
                <a:latin typeface="Arial"/>
                <a:ea typeface="Arial"/>
                <a:cs typeface="Arial"/>
                <a:sym typeface="Arial"/>
              </a:defRPr>
            </a:lvl5pPr>
            <a:lvl6pPr indent="0" marL="1714500" marR="0" rtl="0" algn="l">
              <a:spcBef>
                <a:spcPts val="0"/>
              </a:spcBef>
              <a:defRPr b="0" baseline="0" i="0" sz="1800" u="none" cap="none" strike="noStrike">
                <a:solidFill>
                  <a:schemeClr val="dk1"/>
                </a:solidFill>
                <a:latin typeface="Arial"/>
                <a:ea typeface="Arial"/>
                <a:cs typeface="Arial"/>
                <a:sym typeface="Arial"/>
              </a:defRPr>
            </a:lvl6pPr>
            <a:lvl7pPr indent="0" marL="2057400" marR="0" rtl="0" algn="l">
              <a:spcBef>
                <a:spcPts val="0"/>
              </a:spcBef>
              <a:defRPr b="0" baseline="0" i="0" sz="1800" u="none" cap="none" strike="noStrike">
                <a:solidFill>
                  <a:schemeClr val="dk1"/>
                </a:solidFill>
                <a:latin typeface="Arial"/>
                <a:ea typeface="Arial"/>
                <a:cs typeface="Arial"/>
                <a:sym typeface="Arial"/>
              </a:defRPr>
            </a:lvl7pPr>
            <a:lvl8pPr indent="0" marL="2400300" marR="0" rtl="0" algn="l">
              <a:spcBef>
                <a:spcPts val="0"/>
              </a:spcBef>
              <a:defRPr b="0" baseline="0" i="0" sz="1800" u="none" cap="none" strike="noStrike">
                <a:solidFill>
                  <a:schemeClr val="dk1"/>
                </a:solidFill>
                <a:latin typeface="Arial"/>
                <a:ea typeface="Arial"/>
                <a:cs typeface="Arial"/>
                <a:sym typeface="Arial"/>
              </a:defRPr>
            </a:lvl8pPr>
            <a:lvl9pPr indent="0" marL="2743200" marR="0" rtl="0" algn="l">
              <a:spcBef>
                <a:spcPts val="0"/>
              </a:spcBef>
              <a:defRPr b="0" baseline="0" i="0" sz="1800" u="none" cap="none" strike="noStrike">
                <a:solidFill>
                  <a:schemeClr val="dk1"/>
                </a:solidFill>
                <a:latin typeface="Arial"/>
                <a:ea typeface="Arial"/>
                <a:cs typeface="Arial"/>
                <a:sym typeface="Arial"/>
              </a:defRPr>
            </a:lvl9pPr>
          </a:lstStyle>
          <a:p/>
        </p:txBody>
      </p:sp>
      <p:sp>
        <p:nvSpPr>
          <p:cNvPr id="450" name="Shape 450"/>
          <p:cNvSpPr txBox="1"/>
          <p:nvPr>
            <p:ph idx="12" type="sldNum"/>
          </p:nvPr>
        </p:nvSpPr>
        <p:spPr>
          <a:xfrm>
            <a:off x="7899400" y="6487771"/>
            <a:ext cx="787400" cy="365125"/>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baseline="0" i="0" lang="en-US" sz="600" u="none" cap="none" strike="noStrike">
                <a:solidFill>
                  <a:srgbClr val="000000"/>
                </a:solidFill>
                <a:latin typeface="Arial"/>
                <a:ea typeface="Arial"/>
                <a:cs typeface="Arial"/>
                <a:sym typeface="Arial"/>
              </a:rPr>
              <a:t>‹#›</a:t>
            </a:fld>
          </a:p>
        </p:txBody>
      </p:sp>
      <p:sp>
        <p:nvSpPr>
          <p:cNvPr id="451" name="Shape 451"/>
          <p:cNvSpPr txBox="1"/>
          <p:nvPr>
            <p:ph idx="1" type="body"/>
          </p:nvPr>
        </p:nvSpPr>
        <p:spPr>
          <a:xfrm>
            <a:off x="570016" y="1116283"/>
            <a:ext cx="7992093" cy="4441370"/>
          </a:xfrm>
          <a:prstGeom prst="rect">
            <a:avLst/>
          </a:prstGeom>
          <a:noFill/>
          <a:ln>
            <a:noFill/>
          </a:ln>
        </p:spPr>
        <p:txBody>
          <a:bodyPr anchorCtr="0" anchor="t" bIns="91425" lIns="91425" rIns="91425" tIns="91425"/>
          <a:lstStyle>
            <a:lvl1pPr rtl="0">
              <a:spcBef>
                <a:spcPts val="900"/>
              </a:spcBef>
              <a:defRPr/>
            </a:lvl1pPr>
            <a:lvl2pPr rtl="0">
              <a:spcBef>
                <a:spcPts val="0"/>
              </a:spcBef>
              <a:defRPr sz="1350">
                <a:solidFill>
                  <a:schemeClr val="dk1"/>
                </a:solidFill>
                <a:latin typeface="Arial"/>
                <a:ea typeface="Arial"/>
                <a:cs typeface="Arial"/>
                <a:sym typeface="Arial"/>
              </a:defRPr>
            </a:lvl2pPr>
            <a:lvl3pPr rtl="0">
              <a:spcBef>
                <a:spcPts val="0"/>
              </a:spcBef>
              <a:defRPr sz="1050">
                <a:solidFill>
                  <a:schemeClr val="dk1"/>
                </a:solidFill>
                <a:latin typeface="Arial"/>
                <a:ea typeface="Arial"/>
                <a:cs typeface="Arial"/>
                <a:sym typeface="Arial"/>
              </a:defRPr>
            </a:lvl3pPr>
            <a:lvl4pPr rtl="0">
              <a:spcBef>
                <a:spcPts val="0"/>
              </a:spcBef>
              <a:defRPr sz="825">
                <a:solidFill>
                  <a:schemeClr val="dk1"/>
                </a:solidFill>
                <a:latin typeface="Arial"/>
                <a:ea typeface="Arial"/>
                <a:cs typeface="Arial"/>
                <a:sym typeface="Arial"/>
              </a:defRPr>
            </a:lvl4pPr>
            <a:lvl5pPr rtl="0">
              <a:spcBef>
                <a:spcPts val="0"/>
              </a:spcBef>
              <a:defRPr sz="788">
                <a:solidFill>
                  <a:schemeClr val="dk1"/>
                </a:solidFill>
                <a:latin typeface="Arial"/>
                <a:ea typeface="Arial"/>
                <a:cs typeface="Arial"/>
                <a:sym typeface="Arial"/>
              </a:defRPr>
            </a:lvl5pPr>
            <a:lvl6pPr rtl="0">
              <a:spcBef>
                <a:spcPts val="0"/>
              </a:spcBef>
              <a:defRPr baseline="0" sz="1350">
                <a:solidFill>
                  <a:schemeClr val="dk1"/>
                </a:solidFill>
              </a:defRPr>
            </a:lvl6pPr>
            <a:lvl7pPr rtl="0">
              <a:spcBef>
                <a:spcPts val="0"/>
              </a:spcBef>
              <a:defRPr baseline="0" sz="1350">
                <a:solidFill>
                  <a:schemeClr val="dk1"/>
                </a:solidFill>
              </a:defRPr>
            </a:lvl7pPr>
            <a:lvl8pPr rtl="0">
              <a:spcBef>
                <a:spcPts val="0"/>
              </a:spcBef>
              <a:defRPr baseline="0" sz="1350">
                <a:solidFill>
                  <a:schemeClr val="dk1"/>
                </a:solidFill>
              </a:defRPr>
            </a:lvl8pPr>
            <a:lvl9pPr rtl="0">
              <a:spcBef>
                <a:spcPts val="0"/>
              </a:spcBef>
              <a:defRPr baseline="0" sz="1350">
                <a:solidFill>
                  <a:schemeClr val="dk1"/>
                </a:solidFill>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460" name="Shape 460"/>
        <p:cNvGrpSpPr/>
        <p:nvPr/>
      </p:nvGrpSpPr>
      <p:grpSpPr>
        <a:xfrm>
          <a:off x="0" y="0"/>
          <a:ext cx="0" cy="0"/>
          <a:chOff x="0" y="0"/>
          <a:chExt cx="0" cy="0"/>
        </a:xfrm>
      </p:grpSpPr>
      <p:pic>
        <p:nvPicPr>
          <p:cNvPr id="461" name="Shape 461"/>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462" name="Shape 462"/>
          <p:cNvSpPr txBox="1"/>
          <p:nvPr>
            <p:ph type="ctrTitle"/>
          </p:nvPr>
        </p:nvSpPr>
        <p:spPr>
          <a:xfrm>
            <a:off x="5146157" y="2328039"/>
            <a:ext cx="3636335" cy="1052623"/>
          </a:xfrm>
          <a:prstGeom prst="rect">
            <a:avLst/>
          </a:prstGeom>
          <a:noFill/>
          <a:ln>
            <a:noFill/>
          </a:ln>
        </p:spPr>
        <p:txBody>
          <a:bodyPr anchorCtr="0" anchor="ctr" bIns="91425" lIns="91425" rIns="91425" tIns="91425"/>
          <a:lstStyle>
            <a:lvl1pPr indent="0" marL="0" marR="0" rtl="0" algn="l">
              <a:spcBef>
                <a:spcPts val="0"/>
              </a:spcBef>
              <a:spcAft>
                <a:spcPts val="0"/>
              </a:spcAft>
              <a:defRPr b="0" baseline="0" i="0" sz="2400" u="none" cap="none" strike="noStrike">
                <a:solidFill>
                  <a:schemeClr val="lt1"/>
                </a:solidFill>
                <a:latin typeface="Arial"/>
                <a:ea typeface="Arial"/>
                <a:cs typeface="Arial"/>
                <a:sym typeface="Arial"/>
              </a:defRPr>
            </a:lvl1pPr>
            <a:lvl2pPr indent="0" marL="0" marR="0" rtl="0" algn="l">
              <a:spcBef>
                <a:spcPts val="0"/>
              </a:spcBef>
              <a:spcAft>
                <a:spcPts val="0"/>
              </a:spcAft>
              <a:defRPr b="0" baseline="0" i="0" sz="2400" u="none" cap="none" strike="noStrike">
                <a:solidFill>
                  <a:schemeClr val="dk2"/>
                </a:solidFill>
                <a:latin typeface="Arial"/>
                <a:ea typeface="Arial"/>
                <a:cs typeface="Arial"/>
                <a:sym typeface="Arial"/>
              </a:defRPr>
            </a:lvl2pPr>
            <a:lvl3pPr indent="0" marL="0" marR="0" rtl="0" algn="l">
              <a:spcBef>
                <a:spcPts val="0"/>
              </a:spcBef>
              <a:spcAft>
                <a:spcPts val="0"/>
              </a:spcAft>
              <a:defRPr b="0" baseline="0" i="0" sz="2400" u="none" cap="none" strike="noStrike">
                <a:solidFill>
                  <a:schemeClr val="dk2"/>
                </a:solidFill>
                <a:latin typeface="Arial"/>
                <a:ea typeface="Arial"/>
                <a:cs typeface="Arial"/>
                <a:sym typeface="Arial"/>
              </a:defRPr>
            </a:lvl3pPr>
            <a:lvl4pPr indent="0" marL="0" marR="0" rtl="0" algn="l">
              <a:spcBef>
                <a:spcPts val="0"/>
              </a:spcBef>
              <a:spcAft>
                <a:spcPts val="0"/>
              </a:spcAft>
              <a:defRPr b="0" baseline="0" i="0" sz="2400" u="none" cap="none" strike="noStrike">
                <a:solidFill>
                  <a:schemeClr val="dk2"/>
                </a:solidFill>
                <a:latin typeface="Arial"/>
                <a:ea typeface="Arial"/>
                <a:cs typeface="Arial"/>
                <a:sym typeface="Arial"/>
              </a:defRPr>
            </a:lvl4pPr>
            <a:lvl5pPr indent="0" marL="0" marR="0" rtl="0" algn="l">
              <a:spcBef>
                <a:spcPts val="0"/>
              </a:spcBef>
              <a:spcAft>
                <a:spcPts val="0"/>
              </a:spcAft>
              <a:defRPr b="0" baseline="0" i="0" sz="2400" u="none" cap="none" strike="noStrike">
                <a:solidFill>
                  <a:schemeClr val="dk2"/>
                </a:solidFill>
                <a:latin typeface="Arial"/>
                <a:ea typeface="Arial"/>
                <a:cs typeface="Arial"/>
                <a:sym typeface="Arial"/>
              </a:defRPr>
            </a:lvl5pPr>
            <a:lvl6pPr indent="0" marL="342900" marR="0" rtl="0" algn="l">
              <a:spcBef>
                <a:spcPts val="0"/>
              </a:spcBef>
              <a:spcAft>
                <a:spcPts val="0"/>
              </a:spcAft>
              <a:defRPr b="0" baseline="0" i="0" sz="2400" u="none" cap="none" strike="noStrike">
                <a:solidFill>
                  <a:schemeClr val="dk2"/>
                </a:solidFill>
                <a:latin typeface="Arial"/>
                <a:ea typeface="Arial"/>
                <a:cs typeface="Arial"/>
                <a:sym typeface="Arial"/>
              </a:defRPr>
            </a:lvl6pPr>
            <a:lvl7pPr indent="0" marL="685800" marR="0" rtl="0" algn="l">
              <a:spcBef>
                <a:spcPts val="0"/>
              </a:spcBef>
              <a:spcAft>
                <a:spcPts val="0"/>
              </a:spcAft>
              <a:defRPr b="0" baseline="0" i="0" sz="2400" u="none" cap="none" strike="noStrike">
                <a:solidFill>
                  <a:schemeClr val="dk2"/>
                </a:solidFill>
                <a:latin typeface="Arial"/>
                <a:ea typeface="Arial"/>
                <a:cs typeface="Arial"/>
                <a:sym typeface="Arial"/>
              </a:defRPr>
            </a:lvl7pPr>
            <a:lvl8pPr indent="0" marL="1028700" marR="0" rtl="0" algn="l">
              <a:spcBef>
                <a:spcPts val="0"/>
              </a:spcBef>
              <a:spcAft>
                <a:spcPts val="0"/>
              </a:spcAft>
              <a:defRPr b="0" baseline="0" i="0" sz="2400" u="none" cap="none" strike="noStrike">
                <a:solidFill>
                  <a:schemeClr val="dk2"/>
                </a:solidFill>
                <a:latin typeface="Arial"/>
                <a:ea typeface="Arial"/>
                <a:cs typeface="Arial"/>
                <a:sym typeface="Arial"/>
              </a:defRPr>
            </a:lvl8pPr>
            <a:lvl9pPr indent="0" marL="1371600" marR="0" rtl="0" algn="l">
              <a:spcBef>
                <a:spcPts val="0"/>
              </a:spcBef>
              <a:spcAft>
                <a:spcPts val="0"/>
              </a:spcAft>
              <a:defRPr b="0" baseline="0" i="0" sz="2400" u="none" cap="none" strike="noStrike">
                <a:solidFill>
                  <a:schemeClr val="dk2"/>
                </a:solidFill>
                <a:latin typeface="Arial"/>
                <a:ea typeface="Arial"/>
                <a:cs typeface="Arial"/>
                <a:sym typeface="Arial"/>
              </a:defRPr>
            </a:lvl9pPr>
          </a:lstStyle>
          <a:p/>
        </p:txBody>
      </p:sp>
      <p:sp>
        <p:nvSpPr>
          <p:cNvPr id="463" name="Shape 463"/>
          <p:cNvSpPr txBox="1"/>
          <p:nvPr>
            <p:ph idx="1" type="subTitle"/>
          </p:nvPr>
        </p:nvSpPr>
        <p:spPr>
          <a:xfrm>
            <a:off x="5156789" y="3429000"/>
            <a:ext cx="3551274" cy="1026042"/>
          </a:xfrm>
          <a:prstGeom prst="rect">
            <a:avLst/>
          </a:prstGeom>
          <a:noFill/>
          <a:ln>
            <a:noFill/>
          </a:ln>
        </p:spPr>
        <p:txBody>
          <a:bodyPr anchorCtr="0" anchor="ctr" bIns="91425" lIns="91425" rIns="91425" tIns="91425"/>
          <a:lstStyle>
            <a:lvl1pPr indent="0" marL="0" marR="0" rtl="0" algn="ctr">
              <a:spcBef>
                <a:spcPts val="525"/>
              </a:spcBef>
              <a:spcAft>
                <a:spcPts val="0"/>
              </a:spcAft>
              <a:buClr>
                <a:schemeClr val="accent2"/>
              </a:buClr>
              <a:buFont typeface="Arial"/>
              <a:buNone/>
              <a:defRPr b="0" baseline="0" i="0" sz="1200" u="none" cap="none" strike="noStrike">
                <a:solidFill>
                  <a:schemeClr val="lt1"/>
                </a:solidFill>
                <a:latin typeface="Arial"/>
                <a:ea typeface="Arial"/>
                <a:cs typeface="Arial"/>
                <a:sym typeface="Arial"/>
              </a:defRPr>
            </a:lvl1pPr>
            <a:lvl2pPr indent="0" marL="342900" marR="0" rtl="0" algn="ctr">
              <a:spcBef>
                <a:spcPts val="413"/>
              </a:spcBef>
              <a:spcAft>
                <a:spcPts val="0"/>
              </a:spcAft>
              <a:buClr>
                <a:srgbClr val="66CCCC"/>
              </a:buClr>
              <a:buFont typeface="Noto Symbol"/>
              <a:buNone/>
              <a:defRPr b="0" baseline="0" i="0" sz="1350" u="none" cap="none" strike="noStrike">
                <a:solidFill>
                  <a:srgbClr val="888888"/>
                </a:solidFill>
                <a:latin typeface="Arial"/>
                <a:ea typeface="Arial"/>
                <a:cs typeface="Arial"/>
                <a:sym typeface="Arial"/>
              </a:defRPr>
            </a:lvl2pPr>
            <a:lvl3pPr indent="0" marL="685800" marR="0" rtl="0" algn="ctr">
              <a:spcBef>
                <a:spcPts val="375"/>
              </a:spcBef>
              <a:spcAft>
                <a:spcPts val="0"/>
              </a:spcAft>
              <a:buClr>
                <a:srgbClr val="0099CC"/>
              </a:buClr>
              <a:buFont typeface="Noto Symbol"/>
              <a:buNone/>
              <a:defRPr b="0" baseline="0" i="0" sz="1050" u="none" cap="none" strike="noStrike">
                <a:solidFill>
                  <a:srgbClr val="888888"/>
                </a:solidFill>
                <a:latin typeface="Arial"/>
                <a:ea typeface="Arial"/>
                <a:cs typeface="Arial"/>
                <a:sym typeface="Arial"/>
              </a:defRPr>
            </a:lvl3pPr>
            <a:lvl4pPr indent="0" marL="1028700" marR="0" rtl="0" algn="ctr">
              <a:spcBef>
                <a:spcPts val="300"/>
              </a:spcBef>
              <a:spcAft>
                <a:spcPts val="0"/>
              </a:spcAft>
              <a:buClr>
                <a:srgbClr val="046CB6"/>
              </a:buClr>
              <a:buFont typeface="Noto Symbol"/>
              <a:buNone/>
              <a:defRPr b="0" baseline="0" i="0" sz="825" u="none" cap="none" strike="noStrike">
                <a:solidFill>
                  <a:srgbClr val="888888"/>
                </a:solidFill>
                <a:latin typeface="Arial"/>
                <a:ea typeface="Arial"/>
                <a:cs typeface="Arial"/>
                <a:sym typeface="Arial"/>
              </a:defRPr>
            </a:lvl4pPr>
            <a:lvl5pPr indent="0" marL="1371600" marR="0" rtl="0" algn="ctr">
              <a:spcBef>
                <a:spcPts val="300"/>
              </a:spcBef>
              <a:spcAft>
                <a:spcPts val="0"/>
              </a:spcAft>
              <a:buClr>
                <a:srgbClr val="414141"/>
              </a:buClr>
              <a:buFont typeface="Noto Symbol"/>
              <a:buNone/>
              <a:defRPr b="0" baseline="0" i="0" sz="788" u="none" cap="none" strike="noStrike">
                <a:solidFill>
                  <a:srgbClr val="888888"/>
                </a:solidFill>
                <a:latin typeface="Arial"/>
                <a:ea typeface="Arial"/>
                <a:cs typeface="Arial"/>
                <a:sym typeface="Arial"/>
              </a:defRPr>
            </a:lvl5pPr>
            <a:lvl6pPr indent="0" marL="1714500" marR="0" rtl="0" algn="ctr">
              <a:spcBef>
                <a:spcPts val="270"/>
              </a:spcBef>
              <a:buClr>
                <a:schemeClr val="accent1"/>
              </a:buClr>
              <a:buFont typeface="Noto Symbol"/>
              <a:buNone/>
              <a:defRPr b="0" baseline="0" i="0" sz="1350" u="none" cap="none" strike="noStrike">
                <a:solidFill>
                  <a:srgbClr val="888888"/>
                </a:solidFill>
                <a:latin typeface="Arial"/>
                <a:ea typeface="Arial"/>
                <a:cs typeface="Arial"/>
                <a:sym typeface="Arial"/>
              </a:defRPr>
            </a:lvl6pPr>
            <a:lvl7pPr indent="0" marL="2057400" marR="0" rtl="0" algn="ctr">
              <a:spcBef>
                <a:spcPts val="270"/>
              </a:spcBef>
              <a:buClr>
                <a:schemeClr val="accent2"/>
              </a:buClr>
              <a:buFont typeface="Noto Symbol"/>
              <a:buNone/>
              <a:defRPr b="0" baseline="0" i="0" sz="1350" u="none" cap="none" strike="noStrike">
                <a:solidFill>
                  <a:srgbClr val="888888"/>
                </a:solidFill>
                <a:latin typeface="Arial"/>
                <a:ea typeface="Arial"/>
                <a:cs typeface="Arial"/>
                <a:sym typeface="Arial"/>
              </a:defRPr>
            </a:lvl7pPr>
            <a:lvl8pPr indent="0" marL="2400300" marR="0" rtl="0" algn="ctr">
              <a:spcBef>
                <a:spcPts val="270"/>
              </a:spcBef>
              <a:buClr>
                <a:schemeClr val="accent3"/>
              </a:buClr>
              <a:buFont typeface="Noto Symbol"/>
              <a:buNone/>
              <a:defRPr b="0" baseline="0" i="0" sz="1350" u="none" cap="none" strike="noStrike">
                <a:solidFill>
                  <a:srgbClr val="888888"/>
                </a:solidFill>
                <a:latin typeface="Arial"/>
                <a:ea typeface="Arial"/>
                <a:cs typeface="Arial"/>
                <a:sym typeface="Arial"/>
              </a:defRPr>
            </a:lvl8pPr>
            <a:lvl9pPr indent="0" marL="2743200" marR="0" rtl="0" algn="ctr">
              <a:spcBef>
                <a:spcPts val="270"/>
              </a:spcBef>
              <a:buClr>
                <a:schemeClr val="accent4"/>
              </a:buClr>
              <a:buFont typeface="Noto Symbol"/>
              <a:buNone/>
              <a:defRPr b="0" baseline="0" i="0" sz="1350" u="none" cap="none" strike="noStrike">
                <a:solidFill>
                  <a:srgbClr val="888888"/>
                </a:solidFill>
                <a:latin typeface="Arial"/>
                <a:ea typeface="Arial"/>
                <a:cs typeface="Arial"/>
                <a:sym typeface="Arial"/>
              </a:defRPr>
            </a:lvl9pPr>
          </a:lstStyle>
          <a:p/>
        </p:txBody>
      </p:sp>
      <p:sp>
        <p:nvSpPr>
          <p:cNvPr id="464" name="Shape 464"/>
          <p:cNvSpPr txBox="1"/>
          <p:nvPr>
            <p:ph idx="10" type="dt"/>
          </p:nvPr>
        </p:nvSpPr>
        <p:spPr>
          <a:xfrm>
            <a:off x="7623175" y="6391276"/>
            <a:ext cx="835025" cy="365125"/>
          </a:xfrm>
          <a:prstGeom prst="rect">
            <a:avLst/>
          </a:prstGeom>
          <a:noFill/>
          <a:ln>
            <a:noFill/>
          </a:ln>
        </p:spPr>
        <p:txBody>
          <a:bodyPr anchorCtr="0" anchor="ctr" bIns="91425" lIns="91425" rIns="91425" tIns="91425"/>
          <a:lstStyle>
            <a:lvl1pPr indent="0" marL="0" marR="0" rtl="0" algn="r">
              <a:spcBef>
                <a:spcPts val="0"/>
              </a:spcBef>
              <a:spcAft>
                <a:spcPts val="0"/>
              </a:spcAft>
              <a:defRPr b="0" baseline="0" i="0" sz="675" u="none" cap="none" strike="noStrike">
                <a:solidFill>
                  <a:srgbClr val="FFFFFF"/>
                </a:solidFill>
                <a:latin typeface="Arial"/>
                <a:ea typeface="Arial"/>
                <a:cs typeface="Arial"/>
                <a:sym typeface="Arial"/>
              </a:defRPr>
            </a:lvl1pPr>
            <a:lvl2pPr indent="0" marL="342900" marR="0" rtl="0" algn="l">
              <a:spcBef>
                <a:spcPts val="0"/>
              </a:spcBef>
              <a:defRPr b="0" baseline="0" i="0" sz="1800" u="none" cap="none" strike="noStrike">
                <a:solidFill>
                  <a:schemeClr val="dk1"/>
                </a:solidFill>
                <a:latin typeface="Arial"/>
                <a:ea typeface="Arial"/>
                <a:cs typeface="Arial"/>
                <a:sym typeface="Arial"/>
              </a:defRPr>
            </a:lvl2pPr>
            <a:lvl3pPr indent="0" marL="685800" marR="0" rtl="0" algn="l">
              <a:spcBef>
                <a:spcPts val="0"/>
              </a:spcBef>
              <a:defRPr b="0" baseline="0" i="0" sz="1800" u="none" cap="none" strike="noStrike">
                <a:solidFill>
                  <a:schemeClr val="dk1"/>
                </a:solidFill>
                <a:latin typeface="Arial"/>
                <a:ea typeface="Arial"/>
                <a:cs typeface="Arial"/>
                <a:sym typeface="Arial"/>
              </a:defRPr>
            </a:lvl3pPr>
            <a:lvl4pPr indent="0" marL="1028700" marR="0" rtl="0" algn="l">
              <a:spcBef>
                <a:spcPts val="0"/>
              </a:spcBef>
              <a:defRPr b="0" baseline="0" i="0" sz="1800" u="none" cap="none" strike="noStrike">
                <a:solidFill>
                  <a:schemeClr val="dk1"/>
                </a:solidFill>
                <a:latin typeface="Arial"/>
                <a:ea typeface="Arial"/>
                <a:cs typeface="Arial"/>
                <a:sym typeface="Arial"/>
              </a:defRPr>
            </a:lvl4pPr>
            <a:lvl5pPr indent="0" marL="1371600" marR="0" rtl="0" algn="l">
              <a:spcBef>
                <a:spcPts val="0"/>
              </a:spcBef>
              <a:defRPr b="0" baseline="0" i="0" sz="1800" u="none" cap="none" strike="noStrike">
                <a:solidFill>
                  <a:schemeClr val="dk1"/>
                </a:solidFill>
                <a:latin typeface="Arial"/>
                <a:ea typeface="Arial"/>
                <a:cs typeface="Arial"/>
                <a:sym typeface="Arial"/>
              </a:defRPr>
            </a:lvl5pPr>
            <a:lvl6pPr indent="0" marL="1714500" marR="0" rtl="0" algn="l">
              <a:spcBef>
                <a:spcPts val="0"/>
              </a:spcBef>
              <a:defRPr b="0" baseline="0" i="0" sz="1800" u="none" cap="none" strike="noStrike">
                <a:solidFill>
                  <a:schemeClr val="dk1"/>
                </a:solidFill>
                <a:latin typeface="Arial"/>
                <a:ea typeface="Arial"/>
                <a:cs typeface="Arial"/>
                <a:sym typeface="Arial"/>
              </a:defRPr>
            </a:lvl6pPr>
            <a:lvl7pPr indent="0" marL="2057400" marR="0" rtl="0" algn="l">
              <a:spcBef>
                <a:spcPts val="0"/>
              </a:spcBef>
              <a:defRPr b="0" baseline="0" i="0" sz="1800" u="none" cap="none" strike="noStrike">
                <a:solidFill>
                  <a:schemeClr val="dk1"/>
                </a:solidFill>
                <a:latin typeface="Arial"/>
                <a:ea typeface="Arial"/>
                <a:cs typeface="Arial"/>
                <a:sym typeface="Arial"/>
              </a:defRPr>
            </a:lvl7pPr>
            <a:lvl8pPr indent="0" marL="2400300" marR="0" rtl="0" algn="l">
              <a:spcBef>
                <a:spcPts val="0"/>
              </a:spcBef>
              <a:defRPr b="0" baseline="0" i="0" sz="1800" u="none" cap="none" strike="noStrike">
                <a:solidFill>
                  <a:schemeClr val="dk1"/>
                </a:solidFill>
                <a:latin typeface="Arial"/>
                <a:ea typeface="Arial"/>
                <a:cs typeface="Arial"/>
                <a:sym typeface="Arial"/>
              </a:defRPr>
            </a:lvl8pPr>
            <a:lvl9pPr indent="0" marL="2743200" marR="0" rtl="0" algn="l">
              <a:spcBef>
                <a:spcPts val="0"/>
              </a:spcBef>
              <a:defRPr b="0" baseline="0" i="0" sz="1800" u="none" cap="none" strike="noStrike">
                <a:solidFill>
                  <a:schemeClr val="dk1"/>
                </a:solidFill>
                <a:latin typeface="Arial"/>
                <a:ea typeface="Arial"/>
                <a:cs typeface="Arial"/>
                <a:sym typeface="Arial"/>
              </a:defRPr>
            </a:lvl9pPr>
          </a:lstStyle>
          <a:p/>
        </p:txBody>
      </p:sp>
      <p:sp>
        <p:nvSpPr>
          <p:cNvPr id="465" name="Shape 465"/>
          <p:cNvSpPr txBox="1"/>
          <p:nvPr>
            <p:ph idx="11" type="ftr"/>
          </p:nvPr>
        </p:nvSpPr>
        <p:spPr>
          <a:xfrm>
            <a:off x="157164" y="6413501"/>
            <a:ext cx="5159116" cy="365125"/>
          </a:xfrm>
          <a:prstGeom prst="rect">
            <a:avLst/>
          </a:prstGeom>
          <a:noFill/>
          <a:ln>
            <a:noFill/>
          </a:ln>
        </p:spPr>
        <p:txBody>
          <a:bodyPr anchorCtr="0" anchor="ctr" bIns="91425" lIns="91425" rIns="91425" tIns="91425"/>
          <a:lstStyle>
            <a:lvl1pPr indent="0" marL="0" marR="0" rtl="0" algn="l">
              <a:spcBef>
                <a:spcPts val="0"/>
              </a:spcBef>
              <a:spcAft>
                <a:spcPts val="0"/>
              </a:spcAft>
              <a:defRPr b="0" baseline="0" i="0" sz="600" u="none" cap="none" strike="noStrike">
                <a:solidFill>
                  <a:srgbClr val="FFFFFF"/>
                </a:solidFill>
                <a:latin typeface="Arial"/>
                <a:ea typeface="Arial"/>
                <a:cs typeface="Arial"/>
                <a:sym typeface="Arial"/>
              </a:defRPr>
            </a:lvl1pPr>
            <a:lvl2pPr indent="0" marL="342900" marR="0" rtl="0" algn="l">
              <a:spcBef>
                <a:spcPts val="0"/>
              </a:spcBef>
              <a:defRPr b="0" baseline="0" i="0" sz="1800" u="none" cap="none" strike="noStrike">
                <a:solidFill>
                  <a:schemeClr val="dk1"/>
                </a:solidFill>
                <a:latin typeface="Arial"/>
                <a:ea typeface="Arial"/>
                <a:cs typeface="Arial"/>
                <a:sym typeface="Arial"/>
              </a:defRPr>
            </a:lvl2pPr>
            <a:lvl3pPr indent="0" marL="685800" marR="0" rtl="0" algn="l">
              <a:spcBef>
                <a:spcPts val="0"/>
              </a:spcBef>
              <a:defRPr b="0" baseline="0" i="0" sz="1800" u="none" cap="none" strike="noStrike">
                <a:solidFill>
                  <a:schemeClr val="dk1"/>
                </a:solidFill>
                <a:latin typeface="Arial"/>
                <a:ea typeface="Arial"/>
                <a:cs typeface="Arial"/>
                <a:sym typeface="Arial"/>
              </a:defRPr>
            </a:lvl3pPr>
            <a:lvl4pPr indent="0" marL="1028700" marR="0" rtl="0" algn="l">
              <a:spcBef>
                <a:spcPts val="0"/>
              </a:spcBef>
              <a:defRPr b="0" baseline="0" i="0" sz="1800" u="none" cap="none" strike="noStrike">
                <a:solidFill>
                  <a:schemeClr val="dk1"/>
                </a:solidFill>
                <a:latin typeface="Arial"/>
                <a:ea typeface="Arial"/>
                <a:cs typeface="Arial"/>
                <a:sym typeface="Arial"/>
              </a:defRPr>
            </a:lvl4pPr>
            <a:lvl5pPr indent="0" marL="1371600" marR="0" rtl="0" algn="l">
              <a:spcBef>
                <a:spcPts val="0"/>
              </a:spcBef>
              <a:defRPr b="0" baseline="0" i="0" sz="1800" u="none" cap="none" strike="noStrike">
                <a:solidFill>
                  <a:schemeClr val="dk1"/>
                </a:solidFill>
                <a:latin typeface="Arial"/>
                <a:ea typeface="Arial"/>
                <a:cs typeface="Arial"/>
                <a:sym typeface="Arial"/>
              </a:defRPr>
            </a:lvl5pPr>
            <a:lvl6pPr indent="0" marL="1714500" marR="0" rtl="0" algn="l">
              <a:spcBef>
                <a:spcPts val="0"/>
              </a:spcBef>
              <a:defRPr b="0" baseline="0" i="0" sz="1800" u="none" cap="none" strike="noStrike">
                <a:solidFill>
                  <a:schemeClr val="dk1"/>
                </a:solidFill>
                <a:latin typeface="Arial"/>
                <a:ea typeface="Arial"/>
                <a:cs typeface="Arial"/>
                <a:sym typeface="Arial"/>
              </a:defRPr>
            </a:lvl6pPr>
            <a:lvl7pPr indent="0" marL="2057400" marR="0" rtl="0" algn="l">
              <a:spcBef>
                <a:spcPts val="0"/>
              </a:spcBef>
              <a:defRPr b="0" baseline="0" i="0" sz="1800" u="none" cap="none" strike="noStrike">
                <a:solidFill>
                  <a:schemeClr val="dk1"/>
                </a:solidFill>
                <a:latin typeface="Arial"/>
                <a:ea typeface="Arial"/>
                <a:cs typeface="Arial"/>
                <a:sym typeface="Arial"/>
              </a:defRPr>
            </a:lvl7pPr>
            <a:lvl8pPr indent="0" marL="2400300" marR="0" rtl="0" algn="l">
              <a:spcBef>
                <a:spcPts val="0"/>
              </a:spcBef>
              <a:defRPr b="0" baseline="0" i="0" sz="1800" u="none" cap="none" strike="noStrike">
                <a:solidFill>
                  <a:schemeClr val="dk1"/>
                </a:solidFill>
                <a:latin typeface="Arial"/>
                <a:ea typeface="Arial"/>
                <a:cs typeface="Arial"/>
                <a:sym typeface="Arial"/>
              </a:defRPr>
            </a:lvl8pPr>
            <a:lvl9pPr indent="0" marL="2743200" marR="0" rtl="0" algn="l">
              <a:spcBef>
                <a:spcPts val="0"/>
              </a:spcBef>
              <a:defRPr b="0" baseline="0" i="0" sz="1800" u="none" cap="none" strike="noStrike">
                <a:solidFill>
                  <a:schemeClr val="dk1"/>
                </a:solidFill>
                <a:latin typeface="Arial"/>
                <a:ea typeface="Arial"/>
                <a:cs typeface="Arial"/>
                <a:sym typeface="Arial"/>
              </a:defRPr>
            </a:lvl9pPr>
          </a:lstStyle>
          <a:p/>
        </p:txBody>
      </p:sp>
      <p:pic>
        <p:nvPicPr>
          <p:cNvPr id="466" name="Shape 466"/>
          <p:cNvPicPr preferRelativeResize="0"/>
          <p:nvPr/>
        </p:nvPicPr>
        <p:blipFill rotWithShape="1">
          <a:blip r:embed="rId3">
            <a:alphaModFix/>
          </a:blip>
          <a:srcRect b="0" l="0" r="0" t="0"/>
          <a:stretch/>
        </p:blipFill>
        <p:spPr>
          <a:xfrm>
            <a:off x="664235" y="2847140"/>
            <a:ext cx="3571335" cy="1067044"/>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ustom Layout">
    <p:spTree>
      <p:nvGrpSpPr>
        <p:cNvPr id="467" name="Shape 467"/>
        <p:cNvGrpSpPr/>
        <p:nvPr/>
      </p:nvGrpSpPr>
      <p:grpSpPr>
        <a:xfrm>
          <a:off x="0" y="0"/>
          <a:ext cx="0" cy="0"/>
          <a:chOff x="0" y="0"/>
          <a:chExt cx="0" cy="0"/>
        </a:xfrm>
      </p:grpSpPr>
      <p:sp>
        <p:nvSpPr>
          <p:cNvPr id="468" name="Shape 468"/>
          <p:cNvSpPr txBox="1"/>
          <p:nvPr>
            <p:ph type="title"/>
          </p:nvPr>
        </p:nvSpPr>
        <p:spPr>
          <a:xfrm>
            <a:off x="528004" y="114522"/>
            <a:ext cx="8153399" cy="761666"/>
          </a:xfrm>
          <a:prstGeom prst="rect">
            <a:avLst/>
          </a:prstGeom>
          <a:noFill/>
          <a:ln>
            <a:noFill/>
          </a:ln>
        </p:spPr>
        <p:txBody>
          <a:bodyPr anchorCtr="0" anchor="ctr" bIns="91425" lIns="91425" rIns="91425" tIns="91425"/>
          <a:lstStyle>
            <a:lvl1pPr rtl="0" algn="l">
              <a:spcBef>
                <a:spcPts val="0"/>
              </a:spcBef>
              <a:spcAft>
                <a:spcPts val="0"/>
              </a:spcAft>
              <a:defRPr sz="2400">
                <a:solidFill>
                  <a:srgbClr val="1086BE"/>
                </a:solidFill>
                <a:latin typeface="Arial"/>
                <a:ea typeface="Arial"/>
                <a:cs typeface="Arial"/>
                <a:sym typeface="Arial"/>
              </a:defRPr>
            </a:lvl1pPr>
            <a:lvl2pPr rtl="0" algn="l">
              <a:spcBef>
                <a:spcPts val="0"/>
              </a:spcBef>
              <a:spcAft>
                <a:spcPts val="0"/>
              </a:spcAft>
              <a:defRPr sz="2400">
                <a:solidFill>
                  <a:schemeClr val="dk2"/>
                </a:solidFill>
              </a:defRPr>
            </a:lvl2pPr>
            <a:lvl3pPr rtl="0" algn="l">
              <a:spcBef>
                <a:spcPts val="0"/>
              </a:spcBef>
              <a:spcAft>
                <a:spcPts val="0"/>
              </a:spcAft>
              <a:defRPr sz="2400">
                <a:solidFill>
                  <a:schemeClr val="dk2"/>
                </a:solidFill>
              </a:defRPr>
            </a:lvl3pPr>
            <a:lvl4pPr rtl="0" algn="l">
              <a:spcBef>
                <a:spcPts val="0"/>
              </a:spcBef>
              <a:spcAft>
                <a:spcPts val="0"/>
              </a:spcAft>
              <a:defRPr sz="2400">
                <a:solidFill>
                  <a:schemeClr val="dk2"/>
                </a:solidFill>
              </a:defRPr>
            </a:lvl4pPr>
            <a:lvl5pPr rtl="0" algn="l">
              <a:spcBef>
                <a:spcPts val="0"/>
              </a:spcBef>
              <a:spcAft>
                <a:spcPts val="0"/>
              </a:spcAft>
              <a:defRPr sz="2400">
                <a:solidFill>
                  <a:schemeClr val="dk2"/>
                </a:solidFill>
              </a:defRPr>
            </a:lvl5pPr>
            <a:lvl6pPr marL="342900" rtl="0" algn="l">
              <a:spcBef>
                <a:spcPts val="0"/>
              </a:spcBef>
              <a:spcAft>
                <a:spcPts val="0"/>
              </a:spcAft>
              <a:defRPr sz="2400">
                <a:solidFill>
                  <a:schemeClr val="dk2"/>
                </a:solidFill>
              </a:defRPr>
            </a:lvl6pPr>
            <a:lvl7pPr marL="685800" rtl="0" algn="l">
              <a:spcBef>
                <a:spcPts val="0"/>
              </a:spcBef>
              <a:spcAft>
                <a:spcPts val="0"/>
              </a:spcAft>
              <a:defRPr sz="2400">
                <a:solidFill>
                  <a:schemeClr val="dk2"/>
                </a:solidFill>
              </a:defRPr>
            </a:lvl7pPr>
            <a:lvl8pPr marL="1028700" rtl="0" algn="l">
              <a:spcBef>
                <a:spcPts val="0"/>
              </a:spcBef>
              <a:spcAft>
                <a:spcPts val="0"/>
              </a:spcAft>
              <a:defRPr sz="2400">
                <a:solidFill>
                  <a:schemeClr val="dk2"/>
                </a:solidFill>
              </a:defRPr>
            </a:lvl8pPr>
            <a:lvl9pPr marL="1371600" rtl="0" algn="l">
              <a:spcBef>
                <a:spcPts val="0"/>
              </a:spcBef>
              <a:spcAft>
                <a:spcPts val="0"/>
              </a:spcAft>
              <a:defRPr sz="2400">
                <a:solidFill>
                  <a:schemeClr val="dk2"/>
                </a:solidFill>
              </a:defRPr>
            </a:lvl9pPr>
          </a:lstStyle>
          <a:p/>
        </p:txBody>
      </p:sp>
      <p:sp>
        <p:nvSpPr>
          <p:cNvPr id="469" name="Shape 469"/>
          <p:cNvSpPr txBox="1"/>
          <p:nvPr>
            <p:ph idx="10" type="dt"/>
          </p:nvPr>
        </p:nvSpPr>
        <p:spPr>
          <a:xfrm>
            <a:off x="233915" y="6577240"/>
            <a:ext cx="1212111" cy="280761"/>
          </a:xfrm>
          <a:prstGeom prst="rect">
            <a:avLst/>
          </a:prstGeom>
          <a:noFill/>
          <a:ln>
            <a:noFill/>
          </a:ln>
        </p:spPr>
        <p:txBody>
          <a:bodyPr anchorCtr="0" anchor="ctr" bIns="91425" lIns="91425" rIns="91425" tIns="91425"/>
          <a:lstStyle>
            <a:lvl1pPr indent="0" marL="0" marR="0" rtl="0" algn="l">
              <a:spcBef>
                <a:spcPts val="0"/>
              </a:spcBef>
              <a:spcAft>
                <a:spcPts val="0"/>
              </a:spcAft>
              <a:defRPr b="0" baseline="0" i="0" sz="600" u="none" cap="none" strike="noStrike">
                <a:solidFill>
                  <a:srgbClr val="7F7F7F"/>
                </a:solidFill>
                <a:latin typeface="Arial"/>
                <a:ea typeface="Arial"/>
                <a:cs typeface="Arial"/>
                <a:sym typeface="Arial"/>
              </a:defRPr>
            </a:lvl1pPr>
            <a:lvl2pPr indent="0" marL="342900" marR="0" rtl="0" algn="l">
              <a:spcBef>
                <a:spcPts val="0"/>
              </a:spcBef>
              <a:defRPr b="0" baseline="0" i="0" sz="1800" u="none" cap="none" strike="noStrike">
                <a:solidFill>
                  <a:schemeClr val="dk1"/>
                </a:solidFill>
                <a:latin typeface="Arial"/>
                <a:ea typeface="Arial"/>
                <a:cs typeface="Arial"/>
                <a:sym typeface="Arial"/>
              </a:defRPr>
            </a:lvl2pPr>
            <a:lvl3pPr indent="0" marL="685800" marR="0" rtl="0" algn="l">
              <a:spcBef>
                <a:spcPts val="0"/>
              </a:spcBef>
              <a:defRPr b="0" baseline="0" i="0" sz="1800" u="none" cap="none" strike="noStrike">
                <a:solidFill>
                  <a:schemeClr val="dk1"/>
                </a:solidFill>
                <a:latin typeface="Arial"/>
                <a:ea typeface="Arial"/>
                <a:cs typeface="Arial"/>
                <a:sym typeface="Arial"/>
              </a:defRPr>
            </a:lvl3pPr>
            <a:lvl4pPr indent="0" marL="1028700" marR="0" rtl="0" algn="l">
              <a:spcBef>
                <a:spcPts val="0"/>
              </a:spcBef>
              <a:defRPr b="0" baseline="0" i="0" sz="1800" u="none" cap="none" strike="noStrike">
                <a:solidFill>
                  <a:schemeClr val="dk1"/>
                </a:solidFill>
                <a:latin typeface="Arial"/>
                <a:ea typeface="Arial"/>
                <a:cs typeface="Arial"/>
                <a:sym typeface="Arial"/>
              </a:defRPr>
            </a:lvl4pPr>
            <a:lvl5pPr indent="0" marL="1371600" marR="0" rtl="0" algn="l">
              <a:spcBef>
                <a:spcPts val="0"/>
              </a:spcBef>
              <a:defRPr b="0" baseline="0" i="0" sz="1800" u="none" cap="none" strike="noStrike">
                <a:solidFill>
                  <a:schemeClr val="dk1"/>
                </a:solidFill>
                <a:latin typeface="Arial"/>
                <a:ea typeface="Arial"/>
                <a:cs typeface="Arial"/>
                <a:sym typeface="Arial"/>
              </a:defRPr>
            </a:lvl5pPr>
            <a:lvl6pPr indent="0" marL="1714500" marR="0" rtl="0" algn="l">
              <a:spcBef>
                <a:spcPts val="0"/>
              </a:spcBef>
              <a:defRPr b="0" baseline="0" i="0" sz="1800" u="none" cap="none" strike="noStrike">
                <a:solidFill>
                  <a:schemeClr val="dk1"/>
                </a:solidFill>
                <a:latin typeface="Arial"/>
                <a:ea typeface="Arial"/>
                <a:cs typeface="Arial"/>
                <a:sym typeface="Arial"/>
              </a:defRPr>
            </a:lvl6pPr>
            <a:lvl7pPr indent="0" marL="2057400" marR="0" rtl="0" algn="l">
              <a:spcBef>
                <a:spcPts val="0"/>
              </a:spcBef>
              <a:defRPr b="0" baseline="0" i="0" sz="1800" u="none" cap="none" strike="noStrike">
                <a:solidFill>
                  <a:schemeClr val="dk1"/>
                </a:solidFill>
                <a:latin typeface="Arial"/>
                <a:ea typeface="Arial"/>
                <a:cs typeface="Arial"/>
                <a:sym typeface="Arial"/>
              </a:defRPr>
            </a:lvl7pPr>
            <a:lvl8pPr indent="0" marL="2400300" marR="0" rtl="0" algn="l">
              <a:spcBef>
                <a:spcPts val="0"/>
              </a:spcBef>
              <a:defRPr b="0" baseline="0" i="0" sz="1800" u="none" cap="none" strike="noStrike">
                <a:solidFill>
                  <a:schemeClr val="dk1"/>
                </a:solidFill>
                <a:latin typeface="Arial"/>
                <a:ea typeface="Arial"/>
                <a:cs typeface="Arial"/>
                <a:sym typeface="Arial"/>
              </a:defRPr>
            </a:lvl8pPr>
            <a:lvl9pPr indent="0" marL="2743200" marR="0" rtl="0" algn="l">
              <a:spcBef>
                <a:spcPts val="0"/>
              </a:spcBef>
              <a:defRPr b="0" baseline="0" i="0" sz="1800" u="none" cap="none" strike="noStrike">
                <a:solidFill>
                  <a:schemeClr val="dk1"/>
                </a:solidFill>
                <a:latin typeface="Arial"/>
                <a:ea typeface="Arial"/>
                <a:cs typeface="Arial"/>
                <a:sym typeface="Arial"/>
              </a:defRPr>
            </a:lvl9pPr>
          </a:lstStyle>
          <a:p/>
        </p:txBody>
      </p:sp>
      <p:sp>
        <p:nvSpPr>
          <p:cNvPr id="470" name="Shape 470"/>
          <p:cNvSpPr txBox="1"/>
          <p:nvPr>
            <p:ph idx="11" type="ftr"/>
          </p:nvPr>
        </p:nvSpPr>
        <p:spPr>
          <a:xfrm>
            <a:off x="1706969" y="6577240"/>
            <a:ext cx="5421313" cy="238124"/>
          </a:xfrm>
          <a:prstGeom prst="rect">
            <a:avLst/>
          </a:prstGeom>
          <a:noFill/>
          <a:ln>
            <a:noFill/>
          </a:ln>
        </p:spPr>
        <p:txBody>
          <a:bodyPr anchorCtr="0" anchor="ctr" bIns="91425" lIns="91425" rIns="91425" tIns="91425"/>
          <a:lstStyle>
            <a:lvl1pPr indent="0" marL="0" marR="0" rtl="0" algn="r">
              <a:spcBef>
                <a:spcPts val="0"/>
              </a:spcBef>
              <a:spcAft>
                <a:spcPts val="0"/>
              </a:spcAft>
              <a:defRPr b="0" baseline="0" i="0" sz="600" u="none" cap="none" strike="noStrike">
                <a:solidFill>
                  <a:srgbClr val="7F7F7F"/>
                </a:solidFill>
                <a:latin typeface="Arial"/>
                <a:ea typeface="Arial"/>
                <a:cs typeface="Arial"/>
                <a:sym typeface="Arial"/>
              </a:defRPr>
            </a:lvl1pPr>
            <a:lvl2pPr indent="0" marL="342900" marR="0" rtl="0" algn="l">
              <a:spcBef>
                <a:spcPts val="0"/>
              </a:spcBef>
              <a:defRPr b="0" baseline="0" i="0" sz="1800" u="none" cap="none" strike="noStrike">
                <a:solidFill>
                  <a:schemeClr val="dk1"/>
                </a:solidFill>
                <a:latin typeface="Arial"/>
                <a:ea typeface="Arial"/>
                <a:cs typeface="Arial"/>
                <a:sym typeface="Arial"/>
              </a:defRPr>
            </a:lvl2pPr>
            <a:lvl3pPr indent="0" marL="685800" marR="0" rtl="0" algn="l">
              <a:spcBef>
                <a:spcPts val="0"/>
              </a:spcBef>
              <a:defRPr b="0" baseline="0" i="0" sz="1800" u="none" cap="none" strike="noStrike">
                <a:solidFill>
                  <a:schemeClr val="dk1"/>
                </a:solidFill>
                <a:latin typeface="Arial"/>
                <a:ea typeface="Arial"/>
                <a:cs typeface="Arial"/>
                <a:sym typeface="Arial"/>
              </a:defRPr>
            </a:lvl3pPr>
            <a:lvl4pPr indent="0" marL="1028700" marR="0" rtl="0" algn="l">
              <a:spcBef>
                <a:spcPts val="0"/>
              </a:spcBef>
              <a:defRPr b="0" baseline="0" i="0" sz="1800" u="none" cap="none" strike="noStrike">
                <a:solidFill>
                  <a:schemeClr val="dk1"/>
                </a:solidFill>
                <a:latin typeface="Arial"/>
                <a:ea typeface="Arial"/>
                <a:cs typeface="Arial"/>
                <a:sym typeface="Arial"/>
              </a:defRPr>
            </a:lvl4pPr>
            <a:lvl5pPr indent="0" marL="1371600" marR="0" rtl="0" algn="l">
              <a:spcBef>
                <a:spcPts val="0"/>
              </a:spcBef>
              <a:defRPr b="0" baseline="0" i="0" sz="1800" u="none" cap="none" strike="noStrike">
                <a:solidFill>
                  <a:schemeClr val="dk1"/>
                </a:solidFill>
                <a:latin typeface="Arial"/>
                <a:ea typeface="Arial"/>
                <a:cs typeface="Arial"/>
                <a:sym typeface="Arial"/>
              </a:defRPr>
            </a:lvl5pPr>
            <a:lvl6pPr indent="0" marL="1714500" marR="0" rtl="0" algn="l">
              <a:spcBef>
                <a:spcPts val="0"/>
              </a:spcBef>
              <a:defRPr b="0" baseline="0" i="0" sz="1800" u="none" cap="none" strike="noStrike">
                <a:solidFill>
                  <a:schemeClr val="dk1"/>
                </a:solidFill>
                <a:latin typeface="Arial"/>
                <a:ea typeface="Arial"/>
                <a:cs typeface="Arial"/>
                <a:sym typeface="Arial"/>
              </a:defRPr>
            </a:lvl6pPr>
            <a:lvl7pPr indent="0" marL="2057400" marR="0" rtl="0" algn="l">
              <a:spcBef>
                <a:spcPts val="0"/>
              </a:spcBef>
              <a:defRPr b="0" baseline="0" i="0" sz="1800" u="none" cap="none" strike="noStrike">
                <a:solidFill>
                  <a:schemeClr val="dk1"/>
                </a:solidFill>
                <a:latin typeface="Arial"/>
                <a:ea typeface="Arial"/>
                <a:cs typeface="Arial"/>
                <a:sym typeface="Arial"/>
              </a:defRPr>
            </a:lvl7pPr>
            <a:lvl8pPr indent="0" marL="2400300" marR="0" rtl="0" algn="l">
              <a:spcBef>
                <a:spcPts val="0"/>
              </a:spcBef>
              <a:defRPr b="0" baseline="0" i="0" sz="1800" u="none" cap="none" strike="noStrike">
                <a:solidFill>
                  <a:schemeClr val="dk1"/>
                </a:solidFill>
                <a:latin typeface="Arial"/>
                <a:ea typeface="Arial"/>
                <a:cs typeface="Arial"/>
                <a:sym typeface="Arial"/>
              </a:defRPr>
            </a:lvl8pPr>
            <a:lvl9pPr indent="0" marL="2743200" marR="0" rtl="0" algn="l">
              <a:spcBef>
                <a:spcPts val="0"/>
              </a:spcBef>
              <a:defRPr b="0" baseline="0" i="0" sz="1800" u="none" cap="none" strike="noStrike">
                <a:solidFill>
                  <a:schemeClr val="dk1"/>
                </a:solidFill>
                <a:latin typeface="Arial"/>
                <a:ea typeface="Arial"/>
                <a:cs typeface="Arial"/>
                <a:sym typeface="Arial"/>
              </a:defRPr>
            </a:lvl9pPr>
          </a:lstStyle>
          <a:p/>
        </p:txBody>
      </p:sp>
      <p:sp>
        <p:nvSpPr>
          <p:cNvPr id="471" name="Shape 471"/>
          <p:cNvSpPr txBox="1"/>
          <p:nvPr>
            <p:ph idx="12" type="sldNum"/>
          </p:nvPr>
        </p:nvSpPr>
        <p:spPr>
          <a:xfrm>
            <a:off x="8187070" y="6577240"/>
            <a:ext cx="533399" cy="244474"/>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baseline="0" i="0" lang="en-US" sz="600" u="none" cap="none" strike="noStrike">
                <a:solidFill>
                  <a:srgbClr val="7F7F7F"/>
                </a:solidFill>
                <a:latin typeface="Arial"/>
                <a:ea typeface="Arial"/>
                <a:cs typeface="Arial"/>
                <a:sym typeface="Arial"/>
              </a:rPr>
              <a:t>‹#›</a:t>
            </a:fld>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1_Title and Content">
    <p:spTree>
      <p:nvGrpSpPr>
        <p:cNvPr id="472" name="Shape 472"/>
        <p:cNvGrpSpPr/>
        <p:nvPr/>
      </p:nvGrpSpPr>
      <p:grpSpPr>
        <a:xfrm>
          <a:off x="0" y="0"/>
          <a:ext cx="0" cy="0"/>
          <a:chOff x="0" y="0"/>
          <a:chExt cx="0" cy="0"/>
        </a:xfrm>
      </p:grpSpPr>
      <p:sp>
        <p:nvSpPr>
          <p:cNvPr id="473" name="Shape 473"/>
          <p:cNvSpPr txBox="1"/>
          <p:nvPr>
            <p:ph type="title"/>
          </p:nvPr>
        </p:nvSpPr>
        <p:spPr>
          <a:xfrm>
            <a:off x="528004" y="114522"/>
            <a:ext cx="8153399" cy="761666"/>
          </a:xfrm>
          <a:prstGeom prst="rect">
            <a:avLst/>
          </a:prstGeom>
          <a:noFill/>
          <a:ln>
            <a:noFill/>
          </a:ln>
        </p:spPr>
        <p:txBody>
          <a:bodyPr anchorCtr="0" anchor="ctr" bIns="91425" lIns="91425" rIns="91425" tIns="91425"/>
          <a:lstStyle>
            <a:lvl1pPr rtl="0" algn="l">
              <a:spcBef>
                <a:spcPts val="0"/>
              </a:spcBef>
              <a:spcAft>
                <a:spcPts val="0"/>
              </a:spcAft>
              <a:defRPr sz="2400">
                <a:solidFill>
                  <a:srgbClr val="1086BE"/>
                </a:solidFill>
                <a:latin typeface="Arial"/>
                <a:ea typeface="Arial"/>
                <a:cs typeface="Arial"/>
                <a:sym typeface="Arial"/>
              </a:defRPr>
            </a:lvl1pPr>
            <a:lvl2pPr rtl="0" algn="l">
              <a:spcBef>
                <a:spcPts val="0"/>
              </a:spcBef>
              <a:spcAft>
                <a:spcPts val="0"/>
              </a:spcAft>
              <a:defRPr sz="2400">
                <a:solidFill>
                  <a:schemeClr val="dk2"/>
                </a:solidFill>
              </a:defRPr>
            </a:lvl2pPr>
            <a:lvl3pPr rtl="0" algn="l">
              <a:spcBef>
                <a:spcPts val="0"/>
              </a:spcBef>
              <a:spcAft>
                <a:spcPts val="0"/>
              </a:spcAft>
              <a:defRPr sz="2400">
                <a:solidFill>
                  <a:schemeClr val="dk2"/>
                </a:solidFill>
              </a:defRPr>
            </a:lvl3pPr>
            <a:lvl4pPr rtl="0" algn="l">
              <a:spcBef>
                <a:spcPts val="0"/>
              </a:spcBef>
              <a:spcAft>
                <a:spcPts val="0"/>
              </a:spcAft>
              <a:defRPr sz="2400">
                <a:solidFill>
                  <a:schemeClr val="dk2"/>
                </a:solidFill>
              </a:defRPr>
            </a:lvl4pPr>
            <a:lvl5pPr rtl="0" algn="l">
              <a:spcBef>
                <a:spcPts val="0"/>
              </a:spcBef>
              <a:spcAft>
                <a:spcPts val="0"/>
              </a:spcAft>
              <a:defRPr sz="2400">
                <a:solidFill>
                  <a:schemeClr val="dk2"/>
                </a:solidFill>
              </a:defRPr>
            </a:lvl5pPr>
            <a:lvl6pPr marL="342900" rtl="0" algn="l">
              <a:spcBef>
                <a:spcPts val="0"/>
              </a:spcBef>
              <a:spcAft>
                <a:spcPts val="0"/>
              </a:spcAft>
              <a:defRPr sz="2400">
                <a:solidFill>
                  <a:schemeClr val="dk2"/>
                </a:solidFill>
              </a:defRPr>
            </a:lvl6pPr>
            <a:lvl7pPr marL="685800" rtl="0" algn="l">
              <a:spcBef>
                <a:spcPts val="0"/>
              </a:spcBef>
              <a:spcAft>
                <a:spcPts val="0"/>
              </a:spcAft>
              <a:defRPr sz="2400">
                <a:solidFill>
                  <a:schemeClr val="dk2"/>
                </a:solidFill>
              </a:defRPr>
            </a:lvl7pPr>
            <a:lvl8pPr marL="1028700" rtl="0" algn="l">
              <a:spcBef>
                <a:spcPts val="0"/>
              </a:spcBef>
              <a:spcAft>
                <a:spcPts val="0"/>
              </a:spcAft>
              <a:defRPr sz="2400">
                <a:solidFill>
                  <a:schemeClr val="dk2"/>
                </a:solidFill>
              </a:defRPr>
            </a:lvl8pPr>
            <a:lvl9pPr marL="1371600" rtl="0" algn="l">
              <a:spcBef>
                <a:spcPts val="0"/>
              </a:spcBef>
              <a:spcAft>
                <a:spcPts val="0"/>
              </a:spcAft>
              <a:defRPr sz="2400">
                <a:solidFill>
                  <a:schemeClr val="dk2"/>
                </a:solidFill>
              </a:defRPr>
            </a:lvl9pPr>
          </a:lstStyle>
          <a:p/>
        </p:txBody>
      </p:sp>
      <p:sp>
        <p:nvSpPr>
          <p:cNvPr id="474" name="Shape 474"/>
          <p:cNvSpPr txBox="1"/>
          <p:nvPr>
            <p:ph idx="1" type="body"/>
          </p:nvPr>
        </p:nvSpPr>
        <p:spPr>
          <a:xfrm>
            <a:off x="442941" y="1054324"/>
            <a:ext cx="8153399" cy="4525963"/>
          </a:xfrm>
          <a:prstGeom prst="rect">
            <a:avLst/>
          </a:prstGeom>
          <a:noFill/>
          <a:ln>
            <a:noFill/>
          </a:ln>
        </p:spPr>
        <p:txBody>
          <a:bodyPr anchorCtr="0" anchor="t" bIns="91425" lIns="91425" rIns="91425" tIns="91425"/>
          <a:lstStyle>
            <a:lvl1pPr indent="-170736" marL="239315" rtl="0" algn="l">
              <a:spcBef>
                <a:spcPts val="525"/>
              </a:spcBef>
              <a:spcAft>
                <a:spcPts val="0"/>
              </a:spcAft>
              <a:buClr>
                <a:schemeClr val="accent2"/>
              </a:buClr>
              <a:buFont typeface="Arial"/>
              <a:buChar char="•"/>
              <a:defRPr sz="1800">
                <a:solidFill>
                  <a:srgbClr val="262626"/>
                </a:solidFill>
                <a:latin typeface="Arial"/>
                <a:ea typeface="Arial"/>
                <a:cs typeface="Arial"/>
                <a:sym typeface="Arial"/>
              </a:defRPr>
            </a:lvl1pPr>
            <a:lvl2pPr indent="-153114" marL="479822" rtl="0" algn="l">
              <a:spcBef>
                <a:spcPts val="413"/>
              </a:spcBef>
              <a:spcAft>
                <a:spcPts val="0"/>
              </a:spcAft>
              <a:buClr>
                <a:srgbClr val="66CCCC"/>
              </a:buClr>
              <a:buFont typeface="Noto Symbol"/>
              <a:buChar char="⬜"/>
              <a:defRPr sz="1350">
                <a:solidFill>
                  <a:schemeClr val="dk1"/>
                </a:solidFill>
                <a:latin typeface="Arial"/>
                <a:ea typeface="Arial"/>
                <a:cs typeface="Arial"/>
                <a:sym typeface="Arial"/>
              </a:defRPr>
            </a:lvl2pPr>
            <a:lvl3pPr indent="-127793" marL="685800" rtl="0" algn="l">
              <a:spcBef>
                <a:spcPts val="375"/>
              </a:spcBef>
              <a:spcAft>
                <a:spcPts val="0"/>
              </a:spcAft>
              <a:buClr>
                <a:srgbClr val="0099CC"/>
              </a:buClr>
              <a:buFont typeface="Noto Symbol"/>
              <a:buChar char="■"/>
              <a:defRPr sz="1050">
                <a:solidFill>
                  <a:schemeClr val="dk1"/>
                </a:solidFill>
                <a:latin typeface="Arial"/>
                <a:ea typeface="Arial"/>
                <a:cs typeface="Arial"/>
                <a:sym typeface="Arial"/>
              </a:defRPr>
            </a:lvl3pPr>
            <a:lvl4pPr indent="-138509" marL="1028700" rtl="0" algn="l">
              <a:spcBef>
                <a:spcPts val="300"/>
              </a:spcBef>
              <a:spcAft>
                <a:spcPts val="0"/>
              </a:spcAft>
              <a:buClr>
                <a:srgbClr val="046CB6"/>
              </a:buClr>
              <a:buFont typeface="Noto Symbol"/>
              <a:buChar char="■"/>
              <a:defRPr sz="825">
                <a:solidFill>
                  <a:schemeClr val="dk1"/>
                </a:solidFill>
                <a:latin typeface="Arial"/>
                <a:ea typeface="Arial"/>
                <a:cs typeface="Arial"/>
                <a:sym typeface="Arial"/>
              </a:defRPr>
            </a:lvl4pPr>
            <a:lvl5pPr indent="-145275" marL="1371600" rtl="0" algn="l">
              <a:spcBef>
                <a:spcPts val="300"/>
              </a:spcBef>
              <a:spcAft>
                <a:spcPts val="0"/>
              </a:spcAft>
              <a:buClr>
                <a:srgbClr val="414141"/>
              </a:buClr>
              <a:buFont typeface="Noto Symbol"/>
              <a:buChar char="■"/>
              <a:defRPr sz="788">
                <a:solidFill>
                  <a:schemeClr val="dk1"/>
                </a:solidFill>
                <a:latin typeface="Arial"/>
                <a:ea typeface="Arial"/>
                <a:cs typeface="Arial"/>
                <a:sym typeface="Arial"/>
              </a:defRPr>
            </a:lvl5pPr>
            <a:lvl6pPr indent="-94614" marL="1577340" rtl="0" algn="l">
              <a:spcBef>
                <a:spcPts val="270"/>
              </a:spcBef>
              <a:buClr>
                <a:schemeClr val="accent1"/>
              </a:buClr>
              <a:buFont typeface="Noto Symbol"/>
              <a:buChar char="▪"/>
              <a:defRPr baseline="0" sz="1350">
                <a:solidFill>
                  <a:schemeClr val="dk1"/>
                </a:solidFill>
              </a:defRPr>
            </a:lvl6pPr>
            <a:lvl7pPr indent="-97154" marL="1783079" rtl="0" algn="l">
              <a:spcBef>
                <a:spcPts val="270"/>
              </a:spcBef>
              <a:buClr>
                <a:schemeClr val="accent2"/>
              </a:buClr>
              <a:buFont typeface="Noto Symbol"/>
              <a:buChar char="▪"/>
              <a:defRPr baseline="0" sz="1350">
                <a:solidFill>
                  <a:schemeClr val="dk1"/>
                </a:solidFill>
              </a:defRPr>
            </a:lvl7pPr>
            <a:lvl8pPr indent="-86995" marL="1988820" rtl="0" algn="l">
              <a:spcBef>
                <a:spcPts val="270"/>
              </a:spcBef>
              <a:buClr>
                <a:schemeClr val="accent3"/>
              </a:buClr>
              <a:buFont typeface="Noto Symbol"/>
              <a:buChar char="▪"/>
              <a:defRPr baseline="0" sz="1350">
                <a:solidFill>
                  <a:schemeClr val="dk1"/>
                </a:solidFill>
              </a:defRPr>
            </a:lvl8pPr>
            <a:lvl9pPr indent="-89535" marL="2194560" rtl="0" algn="l">
              <a:spcBef>
                <a:spcPts val="270"/>
              </a:spcBef>
              <a:buClr>
                <a:schemeClr val="accent4"/>
              </a:buClr>
              <a:buFont typeface="Noto Symbol"/>
              <a:buChar char="▪"/>
              <a:defRPr baseline="0" sz="1350">
                <a:solidFill>
                  <a:schemeClr val="dk1"/>
                </a:solidFill>
              </a:defRPr>
            </a:lvl9pPr>
          </a:lstStyle>
          <a:p/>
        </p:txBody>
      </p:sp>
      <p:sp>
        <p:nvSpPr>
          <p:cNvPr id="475" name="Shape 475"/>
          <p:cNvSpPr txBox="1"/>
          <p:nvPr>
            <p:ph idx="10" type="dt"/>
          </p:nvPr>
        </p:nvSpPr>
        <p:spPr>
          <a:xfrm>
            <a:off x="233915" y="6577240"/>
            <a:ext cx="1212111" cy="280761"/>
          </a:xfrm>
          <a:prstGeom prst="rect">
            <a:avLst/>
          </a:prstGeom>
          <a:noFill/>
          <a:ln>
            <a:noFill/>
          </a:ln>
        </p:spPr>
        <p:txBody>
          <a:bodyPr anchorCtr="0" anchor="ctr" bIns="91425" lIns="91425" rIns="91425" tIns="91425"/>
          <a:lstStyle>
            <a:lvl1pPr indent="0" marL="0" marR="0" rtl="0" algn="l">
              <a:spcBef>
                <a:spcPts val="0"/>
              </a:spcBef>
              <a:spcAft>
                <a:spcPts val="0"/>
              </a:spcAft>
              <a:defRPr b="0" baseline="0" i="0" sz="600" u="none" cap="none" strike="noStrike">
                <a:solidFill>
                  <a:srgbClr val="7F7F7F"/>
                </a:solidFill>
                <a:latin typeface="Arial"/>
                <a:ea typeface="Arial"/>
                <a:cs typeface="Arial"/>
                <a:sym typeface="Arial"/>
              </a:defRPr>
            </a:lvl1pPr>
            <a:lvl2pPr indent="0" marL="342900" marR="0" rtl="0" algn="l">
              <a:spcBef>
                <a:spcPts val="0"/>
              </a:spcBef>
              <a:defRPr b="0" baseline="0" i="0" sz="1800" u="none" cap="none" strike="noStrike">
                <a:solidFill>
                  <a:schemeClr val="dk1"/>
                </a:solidFill>
                <a:latin typeface="Arial"/>
                <a:ea typeface="Arial"/>
                <a:cs typeface="Arial"/>
                <a:sym typeface="Arial"/>
              </a:defRPr>
            </a:lvl2pPr>
            <a:lvl3pPr indent="0" marL="685800" marR="0" rtl="0" algn="l">
              <a:spcBef>
                <a:spcPts val="0"/>
              </a:spcBef>
              <a:defRPr b="0" baseline="0" i="0" sz="1800" u="none" cap="none" strike="noStrike">
                <a:solidFill>
                  <a:schemeClr val="dk1"/>
                </a:solidFill>
                <a:latin typeface="Arial"/>
                <a:ea typeface="Arial"/>
                <a:cs typeface="Arial"/>
                <a:sym typeface="Arial"/>
              </a:defRPr>
            </a:lvl3pPr>
            <a:lvl4pPr indent="0" marL="1028700" marR="0" rtl="0" algn="l">
              <a:spcBef>
                <a:spcPts val="0"/>
              </a:spcBef>
              <a:defRPr b="0" baseline="0" i="0" sz="1800" u="none" cap="none" strike="noStrike">
                <a:solidFill>
                  <a:schemeClr val="dk1"/>
                </a:solidFill>
                <a:latin typeface="Arial"/>
                <a:ea typeface="Arial"/>
                <a:cs typeface="Arial"/>
                <a:sym typeface="Arial"/>
              </a:defRPr>
            </a:lvl4pPr>
            <a:lvl5pPr indent="0" marL="1371600" marR="0" rtl="0" algn="l">
              <a:spcBef>
                <a:spcPts val="0"/>
              </a:spcBef>
              <a:defRPr b="0" baseline="0" i="0" sz="1800" u="none" cap="none" strike="noStrike">
                <a:solidFill>
                  <a:schemeClr val="dk1"/>
                </a:solidFill>
                <a:latin typeface="Arial"/>
                <a:ea typeface="Arial"/>
                <a:cs typeface="Arial"/>
                <a:sym typeface="Arial"/>
              </a:defRPr>
            </a:lvl5pPr>
            <a:lvl6pPr indent="0" marL="1714500" marR="0" rtl="0" algn="l">
              <a:spcBef>
                <a:spcPts val="0"/>
              </a:spcBef>
              <a:defRPr b="0" baseline="0" i="0" sz="1800" u="none" cap="none" strike="noStrike">
                <a:solidFill>
                  <a:schemeClr val="dk1"/>
                </a:solidFill>
                <a:latin typeface="Arial"/>
                <a:ea typeface="Arial"/>
                <a:cs typeface="Arial"/>
                <a:sym typeface="Arial"/>
              </a:defRPr>
            </a:lvl6pPr>
            <a:lvl7pPr indent="0" marL="2057400" marR="0" rtl="0" algn="l">
              <a:spcBef>
                <a:spcPts val="0"/>
              </a:spcBef>
              <a:defRPr b="0" baseline="0" i="0" sz="1800" u="none" cap="none" strike="noStrike">
                <a:solidFill>
                  <a:schemeClr val="dk1"/>
                </a:solidFill>
                <a:latin typeface="Arial"/>
                <a:ea typeface="Arial"/>
                <a:cs typeface="Arial"/>
                <a:sym typeface="Arial"/>
              </a:defRPr>
            </a:lvl7pPr>
            <a:lvl8pPr indent="0" marL="2400300" marR="0" rtl="0" algn="l">
              <a:spcBef>
                <a:spcPts val="0"/>
              </a:spcBef>
              <a:defRPr b="0" baseline="0" i="0" sz="1800" u="none" cap="none" strike="noStrike">
                <a:solidFill>
                  <a:schemeClr val="dk1"/>
                </a:solidFill>
                <a:latin typeface="Arial"/>
                <a:ea typeface="Arial"/>
                <a:cs typeface="Arial"/>
                <a:sym typeface="Arial"/>
              </a:defRPr>
            </a:lvl8pPr>
            <a:lvl9pPr indent="0" marL="2743200" marR="0" rtl="0" algn="l">
              <a:spcBef>
                <a:spcPts val="0"/>
              </a:spcBef>
              <a:defRPr b="0" baseline="0" i="0" sz="1800" u="none" cap="none" strike="noStrike">
                <a:solidFill>
                  <a:schemeClr val="dk1"/>
                </a:solidFill>
                <a:latin typeface="Arial"/>
                <a:ea typeface="Arial"/>
                <a:cs typeface="Arial"/>
                <a:sym typeface="Arial"/>
              </a:defRPr>
            </a:lvl9pPr>
          </a:lstStyle>
          <a:p/>
        </p:txBody>
      </p:sp>
      <p:sp>
        <p:nvSpPr>
          <p:cNvPr id="476" name="Shape 476"/>
          <p:cNvSpPr txBox="1"/>
          <p:nvPr>
            <p:ph idx="11" type="ftr"/>
          </p:nvPr>
        </p:nvSpPr>
        <p:spPr>
          <a:xfrm>
            <a:off x="1706969" y="6577240"/>
            <a:ext cx="5421313" cy="238124"/>
          </a:xfrm>
          <a:prstGeom prst="rect">
            <a:avLst/>
          </a:prstGeom>
          <a:noFill/>
          <a:ln>
            <a:noFill/>
          </a:ln>
        </p:spPr>
        <p:txBody>
          <a:bodyPr anchorCtr="0" anchor="ctr" bIns="91425" lIns="91425" rIns="91425" tIns="91425"/>
          <a:lstStyle>
            <a:lvl1pPr indent="0" marL="0" marR="0" rtl="0" algn="r">
              <a:spcBef>
                <a:spcPts val="0"/>
              </a:spcBef>
              <a:spcAft>
                <a:spcPts val="0"/>
              </a:spcAft>
              <a:defRPr b="0" baseline="0" i="0" sz="600" u="none" cap="none" strike="noStrike">
                <a:solidFill>
                  <a:srgbClr val="7F7F7F"/>
                </a:solidFill>
                <a:latin typeface="Arial"/>
                <a:ea typeface="Arial"/>
                <a:cs typeface="Arial"/>
                <a:sym typeface="Arial"/>
              </a:defRPr>
            </a:lvl1pPr>
            <a:lvl2pPr indent="0" marL="342900" marR="0" rtl="0" algn="l">
              <a:spcBef>
                <a:spcPts val="0"/>
              </a:spcBef>
              <a:defRPr b="0" baseline="0" i="0" sz="1800" u="none" cap="none" strike="noStrike">
                <a:solidFill>
                  <a:schemeClr val="dk1"/>
                </a:solidFill>
                <a:latin typeface="Arial"/>
                <a:ea typeface="Arial"/>
                <a:cs typeface="Arial"/>
                <a:sym typeface="Arial"/>
              </a:defRPr>
            </a:lvl2pPr>
            <a:lvl3pPr indent="0" marL="685800" marR="0" rtl="0" algn="l">
              <a:spcBef>
                <a:spcPts val="0"/>
              </a:spcBef>
              <a:defRPr b="0" baseline="0" i="0" sz="1800" u="none" cap="none" strike="noStrike">
                <a:solidFill>
                  <a:schemeClr val="dk1"/>
                </a:solidFill>
                <a:latin typeface="Arial"/>
                <a:ea typeface="Arial"/>
                <a:cs typeface="Arial"/>
                <a:sym typeface="Arial"/>
              </a:defRPr>
            </a:lvl3pPr>
            <a:lvl4pPr indent="0" marL="1028700" marR="0" rtl="0" algn="l">
              <a:spcBef>
                <a:spcPts val="0"/>
              </a:spcBef>
              <a:defRPr b="0" baseline="0" i="0" sz="1800" u="none" cap="none" strike="noStrike">
                <a:solidFill>
                  <a:schemeClr val="dk1"/>
                </a:solidFill>
                <a:latin typeface="Arial"/>
                <a:ea typeface="Arial"/>
                <a:cs typeface="Arial"/>
                <a:sym typeface="Arial"/>
              </a:defRPr>
            </a:lvl4pPr>
            <a:lvl5pPr indent="0" marL="1371600" marR="0" rtl="0" algn="l">
              <a:spcBef>
                <a:spcPts val="0"/>
              </a:spcBef>
              <a:defRPr b="0" baseline="0" i="0" sz="1800" u="none" cap="none" strike="noStrike">
                <a:solidFill>
                  <a:schemeClr val="dk1"/>
                </a:solidFill>
                <a:latin typeface="Arial"/>
                <a:ea typeface="Arial"/>
                <a:cs typeface="Arial"/>
                <a:sym typeface="Arial"/>
              </a:defRPr>
            </a:lvl5pPr>
            <a:lvl6pPr indent="0" marL="1714500" marR="0" rtl="0" algn="l">
              <a:spcBef>
                <a:spcPts val="0"/>
              </a:spcBef>
              <a:defRPr b="0" baseline="0" i="0" sz="1800" u="none" cap="none" strike="noStrike">
                <a:solidFill>
                  <a:schemeClr val="dk1"/>
                </a:solidFill>
                <a:latin typeface="Arial"/>
                <a:ea typeface="Arial"/>
                <a:cs typeface="Arial"/>
                <a:sym typeface="Arial"/>
              </a:defRPr>
            </a:lvl6pPr>
            <a:lvl7pPr indent="0" marL="2057400" marR="0" rtl="0" algn="l">
              <a:spcBef>
                <a:spcPts val="0"/>
              </a:spcBef>
              <a:defRPr b="0" baseline="0" i="0" sz="1800" u="none" cap="none" strike="noStrike">
                <a:solidFill>
                  <a:schemeClr val="dk1"/>
                </a:solidFill>
                <a:latin typeface="Arial"/>
                <a:ea typeface="Arial"/>
                <a:cs typeface="Arial"/>
                <a:sym typeface="Arial"/>
              </a:defRPr>
            </a:lvl7pPr>
            <a:lvl8pPr indent="0" marL="2400300" marR="0" rtl="0" algn="l">
              <a:spcBef>
                <a:spcPts val="0"/>
              </a:spcBef>
              <a:defRPr b="0" baseline="0" i="0" sz="1800" u="none" cap="none" strike="noStrike">
                <a:solidFill>
                  <a:schemeClr val="dk1"/>
                </a:solidFill>
                <a:latin typeface="Arial"/>
                <a:ea typeface="Arial"/>
                <a:cs typeface="Arial"/>
                <a:sym typeface="Arial"/>
              </a:defRPr>
            </a:lvl8pPr>
            <a:lvl9pPr indent="0" marL="2743200" marR="0" rtl="0" algn="l">
              <a:spcBef>
                <a:spcPts val="0"/>
              </a:spcBef>
              <a:defRPr b="0" baseline="0" i="0" sz="1800" u="none" cap="none" strike="noStrike">
                <a:solidFill>
                  <a:schemeClr val="dk1"/>
                </a:solidFill>
                <a:latin typeface="Arial"/>
                <a:ea typeface="Arial"/>
                <a:cs typeface="Arial"/>
                <a:sym typeface="Arial"/>
              </a:defRPr>
            </a:lvl9pPr>
          </a:lstStyle>
          <a:p/>
        </p:txBody>
      </p:sp>
      <p:sp>
        <p:nvSpPr>
          <p:cNvPr id="477" name="Shape 477"/>
          <p:cNvSpPr txBox="1"/>
          <p:nvPr>
            <p:ph idx="12" type="sldNum"/>
          </p:nvPr>
        </p:nvSpPr>
        <p:spPr>
          <a:xfrm>
            <a:off x="8187070" y="6577240"/>
            <a:ext cx="533399" cy="244474"/>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baseline="0" i="0" lang="en-US" sz="600" u="none" cap="none" strike="noStrike">
                <a:solidFill>
                  <a:srgbClr val="7F7F7F"/>
                </a:solidFill>
                <a:latin typeface="Arial"/>
                <a:ea typeface="Arial"/>
                <a:cs typeface="Arial"/>
                <a:sym typeface="Arial"/>
              </a:rPr>
              <a:t>‹#›</a:t>
            </a:fld>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478" name="Shape 478"/>
        <p:cNvGrpSpPr/>
        <p:nvPr/>
      </p:nvGrpSpPr>
      <p:grpSpPr>
        <a:xfrm>
          <a:off x="0" y="0"/>
          <a:ext cx="0" cy="0"/>
          <a:chOff x="0" y="0"/>
          <a:chExt cx="0" cy="0"/>
        </a:xfrm>
      </p:grpSpPr>
      <p:sp>
        <p:nvSpPr>
          <p:cNvPr id="479" name="Shape 479"/>
          <p:cNvSpPr txBox="1"/>
          <p:nvPr>
            <p:ph type="title"/>
          </p:nvPr>
        </p:nvSpPr>
        <p:spPr>
          <a:xfrm>
            <a:off x="528004" y="114522"/>
            <a:ext cx="8153399" cy="761666"/>
          </a:xfrm>
          <a:prstGeom prst="rect">
            <a:avLst/>
          </a:prstGeom>
          <a:noFill/>
          <a:ln>
            <a:noFill/>
          </a:ln>
        </p:spPr>
        <p:txBody>
          <a:bodyPr anchorCtr="0" anchor="ctr" bIns="91425" lIns="91425" rIns="91425" tIns="91425"/>
          <a:lstStyle>
            <a:lvl1pPr rtl="0" algn="l">
              <a:spcBef>
                <a:spcPts val="0"/>
              </a:spcBef>
              <a:defRPr sz="2400">
                <a:solidFill>
                  <a:srgbClr val="1086BE"/>
                </a:solidFill>
                <a:latin typeface="Arial"/>
                <a:ea typeface="Arial"/>
                <a:cs typeface="Arial"/>
                <a:sym typeface="Arial"/>
              </a:defRPr>
            </a:lvl1pPr>
            <a:lvl2pPr rtl="0">
              <a:spcBef>
                <a:spcPts val="0"/>
              </a:spcBef>
              <a:defRPr sz="2400">
                <a:solidFill>
                  <a:schemeClr val="dk2"/>
                </a:solidFill>
              </a:defRPr>
            </a:lvl2pPr>
            <a:lvl3pPr rtl="0">
              <a:spcBef>
                <a:spcPts val="0"/>
              </a:spcBef>
              <a:defRPr sz="2400">
                <a:solidFill>
                  <a:schemeClr val="dk2"/>
                </a:solidFill>
              </a:defRPr>
            </a:lvl3pPr>
            <a:lvl4pPr rtl="0">
              <a:spcBef>
                <a:spcPts val="0"/>
              </a:spcBef>
              <a:defRPr sz="2400">
                <a:solidFill>
                  <a:schemeClr val="dk2"/>
                </a:solidFill>
              </a:defRPr>
            </a:lvl4pPr>
            <a:lvl5pPr rtl="0">
              <a:spcBef>
                <a:spcPts val="0"/>
              </a:spcBef>
              <a:defRPr sz="2400">
                <a:solidFill>
                  <a:schemeClr val="dk2"/>
                </a:solidFill>
              </a:defRPr>
            </a:lvl5pPr>
            <a:lvl6pPr rtl="0">
              <a:spcBef>
                <a:spcPts val="0"/>
              </a:spcBef>
              <a:defRPr sz="2400">
                <a:solidFill>
                  <a:schemeClr val="dk2"/>
                </a:solidFill>
              </a:defRPr>
            </a:lvl6pPr>
            <a:lvl7pPr rtl="0">
              <a:spcBef>
                <a:spcPts val="0"/>
              </a:spcBef>
              <a:defRPr sz="2400">
                <a:solidFill>
                  <a:schemeClr val="dk2"/>
                </a:solidFill>
              </a:defRPr>
            </a:lvl7pPr>
            <a:lvl8pPr rtl="0">
              <a:spcBef>
                <a:spcPts val="0"/>
              </a:spcBef>
              <a:defRPr sz="2400">
                <a:solidFill>
                  <a:schemeClr val="dk2"/>
                </a:solidFill>
              </a:defRPr>
            </a:lvl8pPr>
            <a:lvl9pPr rtl="0">
              <a:spcBef>
                <a:spcPts val="0"/>
              </a:spcBef>
              <a:defRPr sz="2400">
                <a:solidFill>
                  <a:schemeClr val="dk2"/>
                </a:solidFill>
              </a:defRPr>
            </a:lvl9pPr>
          </a:lstStyle>
          <a:p/>
        </p:txBody>
      </p:sp>
      <p:sp>
        <p:nvSpPr>
          <p:cNvPr id="480" name="Shape 480"/>
          <p:cNvSpPr txBox="1"/>
          <p:nvPr>
            <p:ph idx="10" type="dt"/>
          </p:nvPr>
        </p:nvSpPr>
        <p:spPr>
          <a:xfrm>
            <a:off x="457200" y="6505576"/>
            <a:ext cx="1169987" cy="365125"/>
          </a:xfrm>
          <a:prstGeom prst="rect">
            <a:avLst/>
          </a:prstGeom>
          <a:noFill/>
          <a:ln>
            <a:noFill/>
          </a:ln>
        </p:spPr>
        <p:txBody>
          <a:bodyPr anchorCtr="0" anchor="ctr" bIns="91425" lIns="91425" rIns="91425" tIns="91425"/>
          <a:lstStyle>
            <a:lvl1pPr indent="0" marL="0" marR="0" rtl="0" algn="l">
              <a:spcBef>
                <a:spcPts val="0"/>
              </a:spcBef>
              <a:spcAft>
                <a:spcPts val="0"/>
              </a:spcAft>
              <a:defRPr b="0" baseline="0" i="0" sz="600" u="none" cap="none" strike="noStrike">
                <a:solidFill>
                  <a:srgbClr val="7F7F7F"/>
                </a:solidFill>
                <a:latin typeface="Arial"/>
                <a:ea typeface="Arial"/>
                <a:cs typeface="Arial"/>
                <a:sym typeface="Arial"/>
              </a:defRPr>
            </a:lvl1pPr>
            <a:lvl2pPr indent="0" marL="342900" marR="0" rtl="0" algn="l">
              <a:spcBef>
                <a:spcPts val="0"/>
              </a:spcBef>
              <a:defRPr b="0" baseline="0" i="0" sz="1800" u="none" cap="none" strike="noStrike">
                <a:solidFill>
                  <a:schemeClr val="dk1"/>
                </a:solidFill>
                <a:latin typeface="Arial"/>
                <a:ea typeface="Arial"/>
                <a:cs typeface="Arial"/>
                <a:sym typeface="Arial"/>
              </a:defRPr>
            </a:lvl2pPr>
            <a:lvl3pPr indent="0" marL="685800" marR="0" rtl="0" algn="l">
              <a:spcBef>
                <a:spcPts val="0"/>
              </a:spcBef>
              <a:defRPr b="0" baseline="0" i="0" sz="1800" u="none" cap="none" strike="noStrike">
                <a:solidFill>
                  <a:schemeClr val="dk1"/>
                </a:solidFill>
                <a:latin typeface="Arial"/>
                <a:ea typeface="Arial"/>
                <a:cs typeface="Arial"/>
                <a:sym typeface="Arial"/>
              </a:defRPr>
            </a:lvl3pPr>
            <a:lvl4pPr indent="0" marL="1028700" marR="0" rtl="0" algn="l">
              <a:spcBef>
                <a:spcPts val="0"/>
              </a:spcBef>
              <a:defRPr b="0" baseline="0" i="0" sz="1800" u="none" cap="none" strike="noStrike">
                <a:solidFill>
                  <a:schemeClr val="dk1"/>
                </a:solidFill>
                <a:latin typeface="Arial"/>
                <a:ea typeface="Arial"/>
                <a:cs typeface="Arial"/>
                <a:sym typeface="Arial"/>
              </a:defRPr>
            </a:lvl4pPr>
            <a:lvl5pPr indent="0" marL="1371600" marR="0" rtl="0" algn="l">
              <a:spcBef>
                <a:spcPts val="0"/>
              </a:spcBef>
              <a:defRPr b="0" baseline="0" i="0" sz="1800" u="none" cap="none" strike="noStrike">
                <a:solidFill>
                  <a:schemeClr val="dk1"/>
                </a:solidFill>
                <a:latin typeface="Arial"/>
                <a:ea typeface="Arial"/>
                <a:cs typeface="Arial"/>
                <a:sym typeface="Arial"/>
              </a:defRPr>
            </a:lvl5pPr>
            <a:lvl6pPr indent="0" marL="1714500" marR="0" rtl="0" algn="l">
              <a:spcBef>
                <a:spcPts val="0"/>
              </a:spcBef>
              <a:defRPr b="0" baseline="0" i="0" sz="1800" u="none" cap="none" strike="noStrike">
                <a:solidFill>
                  <a:schemeClr val="dk1"/>
                </a:solidFill>
                <a:latin typeface="Arial"/>
                <a:ea typeface="Arial"/>
                <a:cs typeface="Arial"/>
                <a:sym typeface="Arial"/>
              </a:defRPr>
            </a:lvl6pPr>
            <a:lvl7pPr indent="0" marL="2057400" marR="0" rtl="0" algn="l">
              <a:spcBef>
                <a:spcPts val="0"/>
              </a:spcBef>
              <a:defRPr b="0" baseline="0" i="0" sz="1800" u="none" cap="none" strike="noStrike">
                <a:solidFill>
                  <a:schemeClr val="dk1"/>
                </a:solidFill>
                <a:latin typeface="Arial"/>
                <a:ea typeface="Arial"/>
                <a:cs typeface="Arial"/>
                <a:sym typeface="Arial"/>
              </a:defRPr>
            </a:lvl7pPr>
            <a:lvl8pPr indent="0" marL="2400300" marR="0" rtl="0" algn="l">
              <a:spcBef>
                <a:spcPts val="0"/>
              </a:spcBef>
              <a:defRPr b="0" baseline="0" i="0" sz="1800" u="none" cap="none" strike="noStrike">
                <a:solidFill>
                  <a:schemeClr val="dk1"/>
                </a:solidFill>
                <a:latin typeface="Arial"/>
                <a:ea typeface="Arial"/>
                <a:cs typeface="Arial"/>
                <a:sym typeface="Arial"/>
              </a:defRPr>
            </a:lvl8pPr>
            <a:lvl9pPr indent="0" marL="2743200" marR="0" rtl="0" algn="l">
              <a:spcBef>
                <a:spcPts val="0"/>
              </a:spcBef>
              <a:defRPr b="0" baseline="0" i="0" sz="1800" u="none" cap="none" strike="noStrike">
                <a:solidFill>
                  <a:schemeClr val="dk1"/>
                </a:solidFill>
                <a:latin typeface="Arial"/>
                <a:ea typeface="Arial"/>
                <a:cs typeface="Arial"/>
                <a:sym typeface="Arial"/>
              </a:defRPr>
            </a:lvl9pPr>
          </a:lstStyle>
          <a:p/>
        </p:txBody>
      </p:sp>
      <p:sp>
        <p:nvSpPr>
          <p:cNvPr id="481" name="Shape 481"/>
          <p:cNvSpPr txBox="1"/>
          <p:nvPr>
            <p:ph idx="11" type="ftr"/>
          </p:nvPr>
        </p:nvSpPr>
        <p:spPr>
          <a:xfrm>
            <a:off x="2190750" y="6505576"/>
            <a:ext cx="4825999" cy="365125"/>
          </a:xfrm>
          <a:prstGeom prst="rect">
            <a:avLst/>
          </a:prstGeom>
          <a:noFill/>
          <a:ln>
            <a:noFill/>
          </a:ln>
        </p:spPr>
        <p:txBody>
          <a:bodyPr anchorCtr="0" anchor="ctr" bIns="91425" lIns="91425" rIns="91425" tIns="91425"/>
          <a:lstStyle>
            <a:lvl1pPr indent="0" marL="0" marR="0" rtl="0" algn="ctr">
              <a:spcBef>
                <a:spcPts val="0"/>
              </a:spcBef>
              <a:spcAft>
                <a:spcPts val="0"/>
              </a:spcAft>
              <a:defRPr b="0" baseline="0" i="0" sz="600" u="none" cap="none" strike="noStrike">
                <a:solidFill>
                  <a:srgbClr val="7F7F7F"/>
                </a:solidFill>
                <a:latin typeface="Arial"/>
                <a:ea typeface="Arial"/>
                <a:cs typeface="Arial"/>
                <a:sym typeface="Arial"/>
              </a:defRPr>
            </a:lvl1pPr>
            <a:lvl2pPr indent="0" marL="342900" marR="0" rtl="0" algn="l">
              <a:spcBef>
                <a:spcPts val="0"/>
              </a:spcBef>
              <a:defRPr b="0" baseline="0" i="0" sz="1800" u="none" cap="none" strike="noStrike">
                <a:solidFill>
                  <a:schemeClr val="dk1"/>
                </a:solidFill>
                <a:latin typeface="Arial"/>
                <a:ea typeface="Arial"/>
                <a:cs typeface="Arial"/>
                <a:sym typeface="Arial"/>
              </a:defRPr>
            </a:lvl2pPr>
            <a:lvl3pPr indent="0" marL="685800" marR="0" rtl="0" algn="l">
              <a:spcBef>
                <a:spcPts val="0"/>
              </a:spcBef>
              <a:defRPr b="0" baseline="0" i="0" sz="1800" u="none" cap="none" strike="noStrike">
                <a:solidFill>
                  <a:schemeClr val="dk1"/>
                </a:solidFill>
                <a:latin typeface="Arial"/>
                <a:ea typeface="Arial"/>
                <a:cs typeface="Arial"/>
                <a:sym typeface="Arial"/>
              </a:defRPr>
            </a:lvl3pPr>
            <a:lvl4pPr indent="0" marL="1028700" marR="0" rtl="0" algn="l">
              <a:spcBef>
                <a:spcPts val="0"/>
              </a:spcBef>
              <a:defRPr b="0" baseline="0" i="0" sz="1800" u="none" cap="none" strike="noStrike">
                <a:solidFill>
                  <a:schemeClr val="dk1"/>
                </a:solidFill>
                <a:latin typeface="Arial"/>
                <a:ea typeface="Arial"/>
                <a:cs typeface="Arial"/>
                <a:sym typeface="Arial"/>
              </a:defRPr>
            </a:lvl4pPr>
            <a:lvl5pPr indent="0" marL="1371600" marR="0" rtl="0" algn="l">
              <a:spcBef>
                <a:spcPts val="0"/>
              </a:spcBef>
              <a:defRPr b="0" baseline="0" i="0" sz="1800" u="none" cap="none" strike="noStrike">
                <a:solidFill>
                  <a:schemeClr val="dk1"/>
                </a:solidFill>
                <a:latin typeface="Arial"/>
                <a:ea typeface="Arial"/>
                <a:cs typeface="Arial"/>
                <a:sym typeface="Arial"/>
              </a:defRPr>
            </a:lvl5pPr>
            <a:lvl6pPr indent="0" marL="1714500" marR="0" rtl="0" algn="l">
              <a:spcBef>
                <a:spcPts val="0"/>
              </a:spcBef>
              <a:defRPr b="0" baseline="0" i="0" sz="1800" u="none" cap="none" strike="noStrike">
                <a:solidFill>
                  <a:schemeClr val="dk1"/>
                </a:solidFill>
                <a:latin typeface="Arial"/>
                <a:ea typeface="Arial"/>
                <a:cs typeface="Arial"/>
                <a:sym typeface="Arial"/>
              </a:defRPr>
            </a:lvl6pPr>
            <a:lvl7pPr indent="0" marL="2057400" marR="0" rtl="0" algn="l">
              <a:spcBef>
                <a:spcPts val="0"/>
              </a:spcBef>
              <a:defRPr b="0" baseline="0" i="0" sz="1800" u="none" cap="none" strike="noStrike">
                <a:solidFill>
                  <a:schemeClr val="dk1"/>
                </a:solidFill>
                <a:latin typeface="Arial"/>
                <a:ea typeface="Arial"/>
                <a:cs typeface="Arial"/>
                <a:sym typeface="Arial"/>
              </a:defRPr>
            </a:lvl7pPr>
            <a:lvl8pPr indent="0" marL="2400300" marR="0" rtl="0" algn="l">
              <a:spcBef>
                <a:spcPts val="0"/>
              </a:spcBef>
              <a:defRPr b="0" baseline="0" i="0" sz="1800" u="none" cap="none" strike="noStrike">
                <a:solidFill>
                  <a:schemeClr val="dk1"/>
                </a:solidFill>
                <a:latin typeface="Arial"/>
                <a:ea typeface="Arial"/>
                <a:cs typeface="Arial"/>
                <a:sym typeface="Arial"/>
              </a:defRPr>
            </a:lvl8pPr>
            <a:lvl9pPr indent="0" marL="2743200" marR="0" rtl="0" algn="l">
              <a:spcBef>
                <a:spcPts val="0"/>
              </a:spcBef>
              <a:defRPr b="0" baseline="0" i="0" sz="1800" u="none" cap="none" strike="noStrike">
                <a:solidFill>
                  <a:schemeClr val="dk1"/>
                </a:solidFill>
                <a:latin typeface="Arial"/>
                <a:ea typeface="Arial"/>
                <a:cs typeface="Arial"/>
                <a:sym typeface="Arial"/>
              </a:defRPr>
            </a:lvl9pPr>
          </a:lstStyle>
          <a:p/>
        </p:txBody>
      </p:sp>
      <p:sp>
        <p:nvSpPr>
          <p:cNvPr id="482" name="Shape 482"/>
          <p:cNvSpPr txBox="1"/>
          <p:nvPr>
            <p:ph idx="12" type="sldNum"/>
          </p:nvPr>
        </p:nvSpPr>
        <p:spPr>
          <a:xfrm>
            <a:off x="7942264" y="6505576"/>
            <a:ext cx="744537" cy="365125"/>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baseline="0" i="0" lang="en-US" sz="600" u="none" cap="none" strike="noStrike">
                <a:solidFill>
                  <a:srgbClr val="7F7F7F"/>
                </a:solidFill>
                <a:latin typeface="Arial"/>
                <a:ea typeface="Arial"/>
                <a:cs typeface="Arial"/>
                <a:sym typeface="Aria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1_Title Slide">
    <p:spTree>
      <p:nvGrpSpPr>
        <p:cNvPr id="30" name="Shape 30"/>
        <p:cNvGrpSpPr/>
        <p:nvPr/>
      </p:nvGrpSpPr>
      <p:grpSpPr>
        <a:xfrm>
          <a:off x="0" y="0"/>
          <a:ext cx="0" cy="0"/>
          <a:chOff x="0" y="0"/>
          <a:chExt cx="0" cy="0"/>
        </a:xfrm>
      </p:grpSpPr>
      <p:pic>
        <p:nvPicPr>
          <p:cNvPr id="31" name="Shape 31"/>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32" name="Shape 32"/>
          <p:cNvSpPr txBox="1"/>
          <p:nvPr>
            <p:ph type="ctrTitle"/>
          </p:nvPr>
        </p:nvSpPr>
        <p:spPr>
          <a:xfrm>
            <a:off x="1126436" y="2902690"/>
            <a:ext cx="7470527" cy="1052623"/>
          </a:xfrm>
          <a:prstGeom prst="rect">
            <a:avLst/>
          </a:prstGeom>
          <a:noFill/>
          <a:ln>
            <a:noFill/>
          </a:ln>
        </p:spPr>
        <p:txBody>
          <a:bodyPr anchorCtr="0" anchor="ctr" bIns="91425" lIns="91425" rIns="91425" tIns="91425"/>
          <a:lstStyle>
            <a:lvl1pPr indent="0" marL="0" marR="0" rtl="0" algn="ctr">
              <a:spcBef>
                <a:spcPts val="0"/>
              </a:spcBef>
              <a:spcAft>
                <a:spcPts val="0"/>
              </a:spcAft>
              <a:defRPr b="0" baseline="0" i="0" sz="3000" u="none" cap="none" strike="noStrike">
                <a:solidFill>
                  <a:schemeClr val="lt1"/>
                </a:solidFill>
                <a:latin typeface="Arial"/>
                <a:ea typeface="Arial"/>
                <a:cs typeface="Arial"/>
                <a:sym typeface="Arial"/>
              </a:defRPr>
            </a:lvl1pPr>
            <a:lvl2pPr indent="0" marL="0" marR="0" rtl="0" algn="l">
              <a:spcBef>
                <a:spcPts val="0"/>
              </a:spcBef>
              <a:spcAft>
                <a:spcPts val="0"/>
              </a:spcAft>
              <a:defRPr b="0" baseline="0" i="0" sz="2400" u="none" cap="none" strike="noStrike">
                <a:solidFill>
                  <a:srgbClr val="1086BE"/>
                </a:solidFill>
                <a:latin typeface="Arial"/>
                <a:ea typeface="Arial"/>
                <a:cs typeface="Arial"/>
                <a:sym typeface="Arial"/>
              </a:defRPr>
            </a:lvl2pPr>
            <a:lvl3pPr indent="0" marL="0" marR="0" rtl="0" algn="l">
              <a:spcBef>
                <a:spcPts val="0"/>
              </a:spcBef>
              <a:spcAft>
                <a:spcPts val="0"/>
              </a:spcAft>
              <a:defRPr b="0" baseline="0" i="0" sz="2400" u="none" cap="none" strike="noStrike">
                <a:solidFill>
                  <a:srgbClr val="1086BE"/>
                </a:solidFill>
                <a:latin typeface="Arial"/>
                <a:ea typeface="Arial"/>
                <a:cs typeface="Arial"/>
                <a:sym typeface="Arial"/>
              </a:defRPr>
            </a:lvl3pPr>
            <a:lvl4pPr indent="0" marL="0" marR="0" rtl="0" algn="l">
              <a:spcBef>
                <a:spcPts val="0"/>
              </a:spcBef>
              <a:spcAft>
                <a:spcPts val="0"/>
              </a:spcAft>
              <a:defRPr b="0" baseline="0" i="0" sz="2400" u="none" cap="none" strike="noStrike">
                <a:solidFill>
                  <a:srgbClr val="1086BE"/>
                </a:solidFill>
                <a:latin typeface="Arial"/>
                <a:ea typeface="Arial"/>
                <a:cs typeface="Arial"/>
                <a:sym typeface="Arial"/>
              </a:defRPr>
            </a:lvl4pPr>
            <a:lvl5pPr indent="0" marL="0" marR="0" rtl="0" algn="l">
              <a:spcBef>
                <a:spcPts val="0"/>
              </a:spcBef>
              <a:spcAft>
                <a:spcPts val="0"/>
              </a:spcAft>
              <a:defRPr b="0" baseline="0" i="0" sz="2400" u="none" cap="none" strike="noStrike">
                <a:solidFill>
                  <a:srgbClr val="1086BE"/>
                </a:solidFill>
                <a:latin typeface="Arial"/>
                <a:ea typeface="Arial"/>
                <a:cs typeface="Arial"/>
                <a:sym typeface="Arial"/>
              </a:defRPr>
            </a:lvl5pPr>
            <a:lvl6pPr indent="0" marL="342900" marR="0" rtl="0" algn="l">
              <a:spcBef>
                <a:spcPts val="0"/>
              </a:spcBef>
              <a:spcAft>
                <a:spcPts val="0"/>
              </a:spcAft>
              <a:defRPr b="0" baseline="0" i="0" sz="2400" u="none" cap="none" strike="noStrike">
                <a:solidFill>
                  <a:schemeClr val="dk2"/>
                </a:solidFill>
                <a:latin typeface="Arial"/>
                <a:ea typeface="Arial"/>
                <a:cs typeface="Arial"/>
                <a:sym typeface="Arial"/>
              </a:defRPr>
            </a:lvl6pPr>
            <a:lvl7pPr indent="0" marL="685800" marR="0" rtl="0" algn="l">
              <a:spcBef>
                <a:spcPts val="0"/>
              </a:spcBef>
              <a:spcAft>
                <a:spcPts val="0"/>
              </a:spcAft>
              <a:defRPr b="0" baseline="0" i="0" sz="2400" u="none" cap="none" strike="noStrike">
                <a:solidFill>
                  <a:schemeClr val="dk2"/>
                </a:solidFill>
                <a:latin typeface="Arial"/>
                <a:ea typeface="Arial"/>
                <a:cs typeface="Arial"/>
                <a:sym typeface="Arial"/>
              </a:defRPr>
            </a:lvl7pPr>
            <a:lvl8pPr indent="0" marL="1028700" marR="0" rtl="0" algn="l">
              <a:spcBef>
                <a:spcPts val="0"/>
              </a:spcBef>
              <a:spcAft>
                <a:spcPts val="0"/>
              </a:spcAft>
              <a:defRPr b="0" baseline="0" i="0" sz="2400" u="none" cap="none" strike="noStrike">
                <a:solidFill>
                  <a:schemeClr val="dk2"/>
                </a:solidFill>
                <a:latin typeface="Arial"/>
                <a:ea typeface="Arial"/>
                <a:cs typeface="Arial"/>
                <a:sym typeface="Arial"/>
              </a:defRPr>
            </a:lvl8pPr>
            <a:lvl9pPr indent="0" marL="1371600" marR="0" rtl="0" algn="l">
              <a:spcBef>
                <a:spcPts val="0"/>
              </a:spcBef>
              <a:spcAft>
                <a:spcPts val="0"/>
              </a:spcAft>
              <a:defRPr b="0" baseline="0" i="0" sz="2400" u="none" cap="none" strike="noStrike">
                <a:solidFill>
                  <a:schemeClr val="dk2"/>
                </a:solidFill>
                <a:latin typeface="Arial"/>
                <a:ea typeface="Arial"/>
                <a:cs typeface="Arial"/>
                <a:sym typeface="Arial"/>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483" name="Shape 483"/>
        <p:cNvGrpSpPr/>
        <p:nvPr/>
      </p:nvGrpSpPr>
      <p:grpSpPr>
        <a:xfrm>
          <a:off x="0" y="0"/>
          <a:ext cx="0" cy="0"/>
          <a:chOff x="0" y="0"/>
          <a:chExt cx="0" cy="0"/>
        </a:xfrm>
      </p:grpSpPr>
      <p:sp>
        <p:nvSpPr>
          <p:cNvPr id="484" name="Shape 484"/>
          <p:cNvSpPr txBox="1"/>
          <p:nvPr>
            <p:ph type="title"/>
          </p:nvPr>
        </p:nvSpPr>
        <p:spPr>
          <a:xfrm>
            <a:off x="2296633" y="1662872"/>
            <a:ext cx="6198080" cy="1362075"/>
          </a:xfrm>
          <a:prstGeom prst="rect">
            <a:avLst/>
          </a:prstGeom>
          <a:noFill/>
          <a:ln>
            <a:noFill/>
          </a:ln>
        </p:spPr>
        <p:txBody>
          <a:bodyPr anchorCtr="0" anchor="t" bIns="91425" lIns="91425" rIns="91425" tIns="91425"/>
          <a:lstStyle>
            <a:lvl1pPr rtl="0" algn="l">
              <a:spcBef>
                <a:spcPts val="0"/>
              </a:spcBef>
              <a:defRPr b="0" baseline="0" i="0" sz="3300" u="none" cap="none" strike="noStrike">
                <a:solidFill>
                  <a:srgbClr val="1086BE"/>
                </a:solidFill>
              </a:defRPr>
            </a:lvl1pPr>
            <a:lvl2pPr rtl="0">
              <a:spcBef>
                <a:spcPts val="0"/>
              </a:spcBef>
              <a:defRPr sz="2400">
                <a:solidFill>
                  <a:schemeClr val="dk2"/>
                </a:solidFill>
              </a:defRPr>
            </a:lvl2pPr>
            <a:lvl3pPr rtl="0">
              <a:spcBef>
                <a:spcPts val="0"/>
              </a:spcBef>
              <a:defRPr sz="2400">
                <a:solidFill>
                  <a:schemeClr val="dk2"/>
                </a:solidFill>
              </a:defRPr>
            </a:lvl3pPr>
            <a:lvl4pPr rtl="0">
              <a:spcBef>
                <a:spcPts val="0"/>
              </a:spcBef>
              <a:defRPr sz="2400">
                <a:solidFill>
                  <a:schemeClr val="dk2"/>
                </a:solidFill>
              </a:defRPr>
            </a:lvl4pPr>
            <a:lvl5pPr rtl="0">
              <a:spcBef>
                <a:spcPts val="0"/>
              </a:spcBef>
              <a:defRPr sz="2400">
                <a:solidFill>
                  <a:schemeClr val="dk2"/>
                </a:solidFill>
              </a:defRPr>
            </a:lvl5pPr>
            <a:lvl6pPr rtl="0">
              <a:spcBef>
                <a:spcPts val="0"/>
              </a:spcBef>
              <a:defRPr sz="2400">
                <a:solidFill>
                  <a:schemeClr val="dk2"/>
                </a:solidFill>
              </a:defRPr>
            </a:lvl6pPr>
            <a:lvl7pPr rtl="0">
              <a:spcBef>
                <a:spcPts val="0"/>
              </a:spcBef>
              <a:defRPr sz="2400">
                <a:solidFill>
                  <a:schemeClr val="dk2"/>
                </a:solidFill>
              </a:defRPr>
            </a:lvl7pPr>
            <a:lvl8pPr rtl="0">
              <a:spcBef>
                <a:spcPts val="0"/>
              </a:spcBef>
              <a:defRPr sz="2400">
                <a:solidFill>
                  <a:schemeClr val="dk2"/>
                </a:solidFill>
              </a:defRPr>
            </a:lvl8pPr>
            <a:lvl9pPr rtl="0">
              <a:spcBef>
                <a:spcPts val="0"/>
              </a:spcBef>
              <a:defRPr sz="2400">
                <a:solidFill>
                  <a:schemeClr val="dk2"/>
                </a:solidFill>
              </a:defRPr>
            </a:lvl9pPr>
          </a:lstStyle>
          <a:p/>
        </p:txBody>
      </p:sp>
      <p:sp>
        <p:nvSpPr>
          <p:cNvPr id="485" name="Shape 485"/>
          <p:cNvSpPr txBox="1"/>
          <p:nvPr>
            <p:ph idx="1" type="body"/>
          </p:nvPr>
        </p:nvSpPr>
        <p:spPr>
          <a:xfrm>
            <a:off x="2398642" y="3280851"/>
            <a:ext cx="5033514" cy="918994"/>
          </a:xfrm>
          <a:prstGeom prst="rect">
            <a:avLst/>
          </a:prstGeom>
          <a:noFill/>
          <a:ln>
            <a:noFill/>
          </a:ln>
        </p:spPr>
        <p:txBody>
          <a:bodyPr anchorCtr="0" anchor="b" bIns="91425" lIns="91425" rIns="91425" tIns="91425"/>
          <a:lstStyle>
            <a:lvl1pPr indent="0" marL="0" rtl="0">
              <a:spcBef>
                <a:spcPts val="0"/>
              </a:spcBef>
              <a:buClr>
                <a:srgbClr val="262626"/>
              </a:buClr>
              <a:buNone/>
              <a:defRPr sz="1650">
                <a:solidFill>
                  <a:srgbClr val="262626"/>
                </a:solidFill>
              </a:defRPr>
            </a:lvl1pPr>
            <a:lvl2pPr indent="0" marL="342900" rtl="0">
              <a:spcBef>
                <a:spcPts val="0"/>
              </a:spcBef>
              <a:buClr>
                <a:srgbClr val="888888"/>
              </a:buClr>
              <a:buFont typeface="Arial"/>
              <a:buNone/>
              <a:defRPr sz="1350">
                <a:solidFill>
                  <a:srgbClr val="888888"/>
                </a:solidFill>
              </a:defRPr>
            </a:lvl2pPr>
            <a:lvl3pPr indent="0" marL="685800" rtl="0">
              <a:spcBef>
                <a:spcPts val="0"/>
              </a:spcBef>
              <a:buClr>
                <a:srgbClr val="888888"/>
              </a:buClr>
              <a:buFont typeface="Arial"/>
              <a:buNone/>
              <a:defRPr sz="1200">
                <a:solidFill>
                  <a:srgbClr val="888888"/>
                </a:solidFill>
              </a:defRPr>
            </a:lvl3pPr>
            <a:lvl4pPr indent="0" marL="1028700" rtl="0">
              <a:spcBef>
                <a:spcPts val="0"/>
              </a:spcBef>
              <a:buClr>
                <a:srgbClr val="888888"/>
              </a:buClr>
              <a:buFont typeface="Arial"/>
              <a:buNone/>
              <a:defRPr sz="1050">
                <a:solidFill>
                  <a:srgbClr val="888888"/>
                </a:solidFill>
              </a:defRPr>
            </a:lvl4pPr>
            <a:lvl5pPr indent="0" marL="1371600" rtl="0">
              <a:spcBef>
                <a:spcPts val="0"/>
              </a:spcBef>
              <a:buClr>
                <a:srgbClr val="888888"/>
              </a:buClr>
              <a:buFont typeface="Arial"/>
              <a:buNone/>
              <a:defRPr sz="1050">
                <a:solidFill>
                  <a:srgbClr val="888888"/>
                </a:solidFill>
              </a:defRPr>
            </a:lvl5pPr>
            <a:lvl6pPr indent="0" marL="1714500" rtl="0">
              <a:spcBef>
                <a:spcPts val="0"/>
              </a:spcBef>
              <a:buClr>
                <a:srgbClr val="888888"/>
              </a:buClr>
              <a:buNone/>
              <a:defRPr sz="1050">
                <a:solidFill>
                  <a:srgbClr val="888888"/>
                </a:solidFill>
              </a:defRPr>
            </a:lvl6pPr>
            <a:lvl7pPr indent="0" marL="2057400" rtl="0">
              <a:spcBef>
                <a:spcPts val="0"/>
              </a:spcBef>
              <a:buClr>
                <a:srgbClr val="888888"/>
              </a:buClr>
              <a:buNone/>
              <a:defRPr sz="1050">
                <a:solidFill>
                  <a:srgbClr val="888888"/>
                </a:solidFill>
              </a:defRPr>
            </a:lvl7pPr>
            <a:lvl8pPr indent="0" marL="2400300" rtl="0">
              <a:spcBef>
                <a:spcPts val="0"/>
              </a:spcBef>
              <a:buClr>
                <a:srgbClr val="888888"/>
              </a:buClr>
              <a:buNone/>
              <a:defRPr sz="1050">
                <a:solidFill>
                  <a:srgbClr val="888888"/>
                </a:solidFill>
              </a:defRPr>
            </a:lvl8pPr>
            <a:lvl9pPr indent="0" marL="2743200" rtl="0">
              <a:spcBef>
                <a:spcPts val="0"/>
              </a:spcBef>
              <a:buClr>
                <a:srgbClr val="888888"/>
              </a:buClr>
              <a:buNone/>
              <a:defRPr sz="1050">
                <a:solidFill>
                  <a:srgbClr val="888888"/>
                </a:solidFill>
              </a:defRPr>
            </a:lvl9pPr>
          </a:lstStyle>
          <a:p/>
        </p:txBody>
      </p:sp>
      <p:sp>
        <p:nvSpPr>
          <p:cNvPr id="486" name="Shape 486"/>
          <p:cNvSpPr txBox="1"/>
          <p:nvPr>
            <p:ph idx="10" type="dt"/>
          </p:nvPr>
        </p:nvSpPr>
        <p:spPr>
          <a:xfrm>
            <a:off x="1597025" y="6377617"/>
            <a:ext cx="1082675" cy="365125"/>
          </a:xfrm>
          <a:prstGeom prst="rect">
            <a:avLst/>
          </a:prstGeom>
          <a:noFill/>
          <a:ln>
            <a:noFill/>
          </a:ln>
        </p:spPr>
        <p:txBody>
          <a:bodyPr anchorCtr="0" anchor="ctr" bIns="91425" lIns="91425" rIns="91425" tIns="91425"/>
          <a:lstStyle>
            <a:lvl1pPr indent="0" marL="0" marR="0" rtl="0" algn="l">
              <a:spcBef>
                <a:spcPts val="0"/>
              </a:spcBef>
              <a:spcAft>
                <a:spcPts val="0"/>
              </a:spcAft>
              <a:defRPr b="0" baseline="0" i="0" sz="675" u="none" cap="none" strike="noStrike">
                <a:solidFill>
                  <a:srgbClr val="888888"/>
                </a:solidFill>
                <a:latin typeface="Arial"/>
                <a:ea typeface="Arial"/>
                <a:cs typeface="Arial"/>
                <a:sym typeface="Arial"/>
              </a:defRPr>
            </a:lvl1pPr>
            <a:lvl2pPr indent="0" marL="342900" marR="0" rtl="0" algn="l">
              <a:spcBef>
                <a:spcPts val="0"/>
              </a:spcBef>
              <a:defRPr b="0" baseline="0" i="0" sz="1800" u="none" cap="none" strike="noStrike">
                <a:solidFill>
                  <a:schemeClr val="dk1"/>
                </a:solidFill>
                <a:latin typeface="Arial"/>
                <a:ea typeface="Arial"/>
                <a:cs typeface="Arial"/>
                <a:sym typeface="Arial"/>
              </a:defRPr>
            </a:lvl2pPr>
            <a:lvl3pPr indent="0" marL="685800" marR="0" rtl="0" algn="l">
              <a:spcBef>
                <a:spcPts val="0"/>
              </a:spcBef>
              <a:defRPr b="0" baseline="0" i="0" sz="1800" u="none" cap="none" strike="noStrike">
                <a:solidFill>
                  <a:schemeClr val="dk1"/>
                </a:solidFill>
                <a:latin typeface="Arial"/>
                <a:ea typeface="Arial"/>
                <a:cs typeface="Arial"/>
                <a:sym typeface="Arial"/>
              </a:defRPr>
            </a:lvl3pPr>
            <a:lvl4pPr indent="0" marL="1028700" marR="0" rtl="0" algn="l">
              <a:spcBef>
                <a:spcPts val="0"/>
              </a:spcBef>
              <a:defRPr b="0" baseline="0" i="0" sz="1800" u="none" cap="none" strike="noStrike">
                <a:solidFill>
                  <a:schemeClr val="dk1"/>
                </a:solidFill>
                <a:latin typeface="Arial"/>
                <a:ea typeface="Arial"/>
                <a:cs typeface="Arial"/>
                <a:sym typeface="Arial"/>
              </a:defRPr>
            </a:lvl4pPr>
            <a:lvl5pPr indent="0" marL="1371600" marR="0" rtl="0" algn="l">
              <a:spcBef>
                <a:spcPts val="0"/>
              </a:spcBef>
              <a:defRPr b="0" baseline="0" i="0" sz="1800" u="none" cap="none" strike="noStrike">
                <a:solidFill>
                  <a:schemeClr val="dk1"/>
                </a:solidFill>
                <a:latin typeface="Arial"/>
                <a:ea typeface="Arial"/>
                <a:cs typeface="Arial"/>
                <a:sym typeface="Arial"/>
              </a:defRPr>
            </a:lvl5pPr>
            <a:lvl6pPr indent="0" marL="1714500" marR="0" rtl="0" algn="l">
              <a:spcBef>
                <a:spcPts val="0"/>
              </a:spcBef>
              <a:defRPr b="0" baseline="0" i="0" sz="1800" u="none" cap="none" strike="noStrike">
                <a:solidFill>
                  <a:schemeClr val="dk1"/>
                </a:solidFill>
                <a:latin typeface="Arial"/>
                <a:ea typeface="Arial"/>
                <a:cs typeface="Arial"/>
                <a:sym typeface="Arial"/>
              </a:defRPr>
            </a:lvl6pPr>
            <a:lvl7pPr indent="0" marL="2057400" marR="0" rtl="0" algn="l">
              <a:spcBef>
                <a:spcPts val="0"/>
              </a:spcBef>
              <a:defRPr b="0" baseline="0" i="0" sz="1800" u="none" cap="none" strike="noStrike">
                <a:solidFill>
                  <a:schemeClr val="dk1"/>
                </a:solidFill>
                <a:latin typeface="Arial"/>
                <a:ea typeface="Arial"/>
                <a:cs typeface="Arial"/>
                <a:sym typeface="Arial"/>
              </a:defRPr>
            </a:lvl7pPr>
            <a:lvl8pPr indent="0" marL="2400300" marR="0" rtl="0" algn="l">
              <a:spcBef>
                <a:spcPts val="0"/>
              </a:spcBef>
              <a:defRPr b="0" baseline="0" i="0" sz="1800" u="none" cap="none" strike="noStrike">
                <a:solidFill>
                  <a:schemeClr val="dk1"/>
                </a:solidFill>
                <a:latin typeface="Arial"/>
                <a:ea typeface="Arial"/>
                <a:cs typeface="Arial"/>
                <a:sym typeface="Arial"/>
              </a:defRPr>
            </a:lvl8pPr>
            <a:lvl9pPr indent="0" marL="2743200" marR="0" rtl="0" algn="l">
              <a:spcBef>
                <a:spcPts val="0"/>
              </a:spcBef>
              <a:defRPr b="0" baseline="0" i="0" sz="1800" u="none" cap="none" strike="noStrike">
                <a:solidFill>
                  <a:schemeClr val="dk1"/>
                </a:solidFill>
                <a:latin typeface="Arial"/>
                <a:ea typeface="Arial"/>
                <a:cs typeface="Arial"/>
                <a:sym typeface="Arial"/>
              </a:defRPr>
            </a:lvl9pPr>
          </a:lstStyle>
          <a:p/>
        </p:txBody>
      </p:sp>
      <p:sp>
        <p:nvSpPr>
          <p:cNvPr id="487" name="Shape 487"/>
          <p:cNvSpPr txBox="1"/>
          <p:nvPr>
            <p:ph idx="11" type="ftr"/>
          </p:nvPr>
        </p:nvSpPr>
        <p:spPr>
          <a:xfrm>
            <a:off x="3125789" y="6377617"/>
            <a:ext cx="4603749" cy="365125"/>
          </a:xfrm>
          <a:prstGeom prst="rect">
            <a:avLst/>
          </a:prstGeom>
          <a:noFill/>
          <a:ln>
            <a:noFill/>
          </a:ln>
        </p:spPr>
        <p:txBody>
          <a:bodyPr anchorCtr="0" anchor="ctr" bIns="91425" lIns="91425" rIns="91425" tIns="91425"/>
          <a:lstStyle>
            <a:lvl1pPr indent="0" marL="0" marR="0" rtl="0" algn="r">
              <a:spcBef>
                <a:spcPts val="0"/>
              </a:spcBef>
              <a:spcAft>
                <a:spcPts val="0"/>
              </a:spcAft>
              <a:defRPr b="0" baseline="0" i="0" sz="600" u="none" cap="none" strike="noStrike">
                <a:solidFill>
                  <a:srgbClr val="888888"/>
                </a:solidFill>
                <a:latin typeface="Arial"/>
                <a:ea typeface="Arial"/>
                <a:cs typeface="Arial"/>
                <a:sym typeface="Arial"/>
              </a:defRPr>
            </a:lvl1pPr>
            <a:lvl2pPr indent="0" marL="342900" marR="0" rtl="0" algn="l">
              <a:spcBef>
                <a:spcPts val="0"/>
              </a:spcBef>
              <a:defRPr b="0" baseline="0" i="0" sz="1800" u="none" cap="none" strike="noStrike">
                <a:solidFill>
                  <a:schemeClr val="dk1"/>
                </a:solidFill>
                <a:latin typeface="Arial"/>
                <a:ea typeface="Arial"/>
                <a:cs typeface="Arial"/>
                <a:sym typeface="Arial"/>
              </a:defRPr>
            </a:lvl2pPr>
            <a:lvl3pPr indent="0" marL="685800" marR="0" rtl="0" algn="l">
              <a:spcBef>
                <a:spcPts val="0"/>
              </a:spcBef>
              <a:defRPr b="0" baseline="0" i="0" sz="1800" u="none" cap="none" strike="noStrike">
                <a:solidFill>
                  <a:schemeClr val="dk1"/>
                </a:solidFill>
                <a:latin typeface="Arial"/>
                <a:ea typeface="Arial"/>
                <a:cs typeface="Arial"/>
                <a:sym typeface="Arial"/>
              </a:defRPr>
            </a:lvl3pPr>
            <a:lvl4pPr indent="0" marL="1028700" marR="0" rtl="0" algn="l">
              <a:spcBef>
                <a:spcPts val="0"/>
              </a:spcBef>
              <a:defRPr b="0" baseline="0" i="0" sz="1800" u="none" cap="none" strike="noStrike">
                <a:solidFill>
                  <a:schemeClr val="dk1"/>
                </a:solidFill>
                <a:latin typeface="Arial"/>
                <a:ea typeface="Arial"/>
                <a:cs typeface="Arial"/>
                <a:sym typeface="Arial"/>
              </a:defRPr>
            </a:lvl4pPr>
            <a:lvl5pPr indent="0" marL="1371600" marR="0" rtl="0" algn="l">
              <a:spcBef>
                <a:spcPts val="0"/>
              </a:spcBef>
              <a:defRPr b="0" baseline="0" i="0" sz="1800" u="none" cap="none" strike="noStrike">
                <a:solidFill>
                  <a:schemeClr val="dk1"/>
                </a:solidFill>
                <a:latin typeface="Arial"/>
                <a:ea typeface="Arial"/>
                <a:cs typeface="Arial"/>
                <a:sym typeface="Arial"/>
              </a:defRPr>
            </a:lvl5pPr>
            <a:lvl6pPr indent="0" marL="1714500" marR="0" rtl="0" algn="l">
              <a:spcBef>
                <a:spcPts val="0"/>
              </a:spcBef>
              <a:defRPr b="0" baseline="0" i="0" sz="1800" u="none" cap="none" strike="noStrike">
                <a:solidFill>
                  <a:schemeClr val="dk1"/>
                </a:solidFill>
                <a:latin typeface="Arial"/>
                <a:ea typeface="Arial"/>
                <a:cs typeface="Arial"/>
                <a:sym typeface="Arial"/>
              </a:defRPr>
            </a:lvl6pPr>
            <a:lvl7pPr indent="0" marL="2057400" marR="0" rtl="0" algn="l">
              <a:spcBef>
                <a:spcPts val="0"/>
              </a:spcBef>
              <a:defRPr b="0" baseline="0" i="0" sz="1800" u="none" cap="none" strike="noStrike">
                <a:solidFill>
                  <a:schemeClr val="dk1"/>
                </a:solidFill>
                <a:latin typeface="Arial"/>
                <a:ea typeface="Arial"/>
                <a:cs typeface="Arial"/>
                <a:sym typeface="Arial"/>
              </a:defRPr>
            </a:lvl7pPr>
            <a:lvl8pPr indent="0" marL="2400300" marR="0" rtl="0" algn="l">
              <a:spcBef>
                <a:spcPts val="0"/>
              </a:spcBef>
              <a:defRPr b="0" baseline="0" i="0" sz="1800" u="none" cap="none" strike="noStrike">
                <a:solidFill>
                  <a:schemeClr val="dk1"/>
                </a:solidFill>
                <a:latin typeface="Arial"/>
                <a:ea typeface="Arial"/>
                <a:cs typeface="Arial"/>
                <a:sym typeface="Arial"/>
              </a:defRPr>
            </a:lvl8pPr>
            <a:lvl9pPr indent="0" marL="2743200" marR="0" rtl="0" algn="l">
              <a:spcBef>
                <a:spcPts val="0"/>
              </a:spcBef>
              <a:defRPr b="0" baseline="0" i="0" sz="1800" u="none" cap="none" strike="noStrike">
                <a:solidFill>
                  <a:schemeClr val="dk1"/>
                </a:solidFill>
                <a:latin typeface="Arial"/>
                <a:ea typeface="Arial"/>
                <a:cs typeface="Arial"/>
                <a:sym typeface="Arial"/>
              </a:defRPr>
            </a:lvl9pPr>
          </a:lstStyle>
          <a:p/>
        </p:txBody>
      </p:sp>
      <p:sp>
        <p:nvSpPr>
          <p:cNvPr id="488" name="Shape 488"/>
          <p:cNvSpPr txBox="1"/>
          <p:nvPr>
            <p:ph idx="12" type="sldNum"/>
          </p:nvPr>
        </p:nvSpPr>
        <p:spPr>
          <a:xfrm>
            <a:off x="8315325" y="6377617"/>
            <a:ext cx="371474" cy="365125"/>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baseline="0" i="0" lang="en-US" sz="600" u="none" cap="none" strike="noStrike">
                <a:solidFill>
                  <a:srgbClr val="7F7F7F"/>
                </a:solidFill>
                <a:latin typeface="Arial"/>
                <a:ea typeface="Arial"/>
                <a:cs typeface="Arial"/>
                <a:sym typeface="Arial"/>
              </a:rPr>
              <a:t>‹#›</a:t>
            </a:fld>
          </a:p>
        </p:txBody>
      </p:sp>
      <p:pic>
        <p:nvPicPr>
          <p:cNvPr id="489" name="Shape 489"/>
          <p:cNvPicPr preferRelativeResize="0"/>
          <p:nvPr/>
        </p:nvPicPr>
        <p:blipFill rotWithShape="1">
          <a:blip r:embed="rId2">
            <a:alphaModFix/>
          </a:blip>
          <a:srcRect b="0" l="0" r="0" t="0"/>
          <a:stretch/>
        </p:blipFill>
        <p:spPr>
          <a:xfrm>
            <a:off x="7405246" y="180754"/>
            <a:ext cx="1457324" cy="457200"/>
          </a:xfrm>
          <a:prstGeom prst="rect">
            <a:avLst/>
          </a:prstGeom>
          <a:noFill/>
          <a:ln>
            <a:noFill/>
          </a:ln>
        </p:spPr>
      </p:pic>
      <p:pic>
        <p:nvPicPr>
          <p:cNvPr id="490" name="Shape 490"/>
          <p:cNvPicPr preferRelativeResize="0"/>
          <p:nvPr/>
        </p:nvPicPr>
        <p:blipFill rotWithShape="1">
          <a:blip r:embed="rId3">
            <a:alphaModFix/>
          </a:blip>
          <a:srcRect b="0" l="0" r="0" t="0"/>
          <a:stretch/>
        </p:blipFill>
        <p:spPr>
          <a:xfrm>
            <a:off x="0" y="0"/>
            <a:ext cx="1597151" cy="685800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1_Comparison">
    <p:spTree>
      <p:nvGrpSpPr>
        <p:cNvPr id="491" name="Shape 491"/>
        <p:cNvGrpSpPr/>
        <p:nvPr/>
      </p:nvGrpSpPr>
      <p:grpSpPr>
        <a:xfrm>
          <a:off x="0" y="0"/>
          <a:ext cx="0" cy="0"/>
          <a:chOff x="0" y="0"/>
          <a:chExt cx="0" cy="0"/>
        </a:xfrm>
      </p:grpSpPr>
      <p:sp>
        <p:nvSpPr>
          <p:cNvPr id="492" name="Shape 492"/>
          <p:cNvSpPr txBox="1"/>
          <p:nvPr>
            <p:ph type="title"/>
          </p:nvPr>
        </p:nvSpPr>
        <p:spPr>
          <a:xfrm>
            <a:off x="528004" y="114522"/>
            <a:ext cx="8153399" cy="761666"/>
          </a:xfrm>
          <a:prstGeom prst="rect">
            <a:avLst/>
          </a:prstGeom>
          <a:noFill/>
          <a:ln>
            <a:noFill/>
          </a:ln>
        </p:spPr>
        <p:txBody>
          <a:bodyPr anchorCtr="0" anchor="ctr" bIns="91425" lIns="91425" rIns="91425" tIns="91425"/>
          <a:lstStyle>
            <a:lvl1pPr rtl="0">
              <a:spcBef>
                <a:spcPts val="0"/>
              </a:spcBef>
              <a:defRPr/>
            </a:lvl1pPr>
            <a:lvl2pPr rtl="0">
              <a:spcBef>
                <a:spcPts val="0"/>
              </a:spcBef>
              <a:defRPr sz="2400">
                <a:solidFill>
                  <a:schemeClr val="dk2"/>
                </a:solidFill>
              </a:defRPr>
            </a:lvl2pPr>
            <a:lvl3pPr rtl="0">
              <a:spcBef>
                <a:spcPts val="0"/>
              </a:spcBef>
              <a:defRPr sz="2400">
                <a:solidFill>
                  <a:schemeClr val="dk2"/>
                </a:solidFill>
              </a:defRPr>
            </a:lvl3pPr>
            <a:lvl4pPr rtl="0">
              <a:spcBef>
                <a:spcPts val="0"/>
              </a:spcBef>
              <a:defRPr sz="2400">
                <a:solidFill>
                  <a:schemeClr val="dk2"/>
                </a:solidFill>
              </a:defRPr>
            </a:lvl4pPr>
            <a:lvl5pPr rtl="0">
              <a:spcBef>
                <a:spcPts val="0"/>
              </a:spcBef>
              <a:defRPr sz="2400">
                <a:solidFill>
                  <a:schemeClr val="dk2"/>
                </a:solidFill>
              </a:defRPr>
            </a:lvl5pPr>
            <a:lvl6pPr rtl="0">
              <a:spcBef>
                <a:spcPts val="0"/>
              </a:spcBef>
              <a:defRPr sz="2400">
                <a:solidFill>
                  <a:schemeClr val="dk2"/>
                </a:solidFill>
              </a:defRPr>
            </a:lvl6pPr>
            <a:lvl7pPr rtl="0">
              <a:spcBef>
                <a:spcPts val="0"/>
              </a:spcBef>
              <a:defRPr sz="2400">
                <a:solidFill>
                  <a:schemeClr val="dk2"/>
                </a:solidFill>
              </a:defRPr>
            </a:lvl7pPr>
            <a:lvl8pPr rtl="0">
              <a:spcBef>
                <a:spcPts val="0"/>
              </a:spcBef>
              <a:defRPr sz="2400">
                <a:solidFill>
                  <a:schemeClr val="dk2"/>
                </a:solidFill>
              </a:defRPr>
            </a:lvl8pPr>
            <a:lvl9pPr rtl="0">
              <a:spcBef>
                <a:spcPts val="0"/>
              </a:spcBef>
              <a:defRPr sz="2400">
                <a:solidFill>
                  <a:schemeClr val="dk2"/>
                </a:solidFill>
              </a:defRPr>
            </a:lvl9pPr>
          </a:lstStyle>
          <a:p/>
        </p:txBody>
      </p:sp>
      <p:sp>
        <p:nvSpPr>
          <p:cNvPr id="493" name="Shape 493"/>
          <p:cNvSpPr txBox="1"/>
          <p:nvPr>
            <p:ph idx="1" type="body"/>
          </p:nvPr>
        </p:nvSpPr>
        <p:spPr>
          <a:xfrm>
            <a:off x="446568" y="1184238"/>
            <a:ext cx="4040187" cy="639762"/>
          </a:xfrm>
          <a:prstGeom prst="rect">
            <a:avLst/>
          </a:prstGeom>
          <a:solidFill>
            <a:srgbClr val="046CB6"/>
          </a:solidFill>
          <a:ln>
            <a:noFill/>
          </a:ln>
        </p:spPr>
        <p:txBody>
          <a:bodyPr anchorCtr="0" anchor="ctr" bIns="91425" lIns="91425" rIns="91425" tIns="91425"/>
          <a:lstStyle>
            <a:lvl1pPr indent="0" marL="0" rtl="0" algn="ctr">
              <a:spcBef>
                <a:spcPts val="0"/>
              </a:spcBef>
              <a:buClr>
                <a:schemeClr val="lt1"/>
              </a:buClr>
              <a:buFont typeface="Arial"/>
              <a:buNone/>
              <a:defRPr b="1" sz="1650">
                <a:solidFill>
                  <a:schemeClr val="lt1"/>
                </a:solidFill>
              </a:defRPr>
            </a:lvl1pPr>
            <a:lvl2pPr indent="0" marL="342900" rtl="0">
              <a:spcBef>
                <a:spcPts val="0"/>
              </a:spcBef>
              <a:buFont typeface="Arial"/>
              <a:buNone/>
              <a:defRPr b="1" sz="1500"/>
            </a:lvl2pPr>
            <a:lvl3pPr indent="0" marL="685800" rtl="0">
              <a:spcBef>
                <a:spcPts val="0"/>
              </a:spcBef>
              <a:buFont typeface="Arial"/>
              <a:buNone/>
              <a:defRPr b="1" sz="1350"/>
            </a:lvl3pPr>
            <a:lvl4pPr indent="0" marL="1028700" rtl="0">
              <a:spcBef>
                <a:spcPts val="0"/>
              </a:spcBef>
              <a:buFont typeface="Arial"/>
              <a:buNone/>
              <a:defRPr b="1" sz="1200"/>
            </a:lvl4pPr>
            <a:lvl5pPr indent="0" marL="1371600" rtl="0">
              <a:spcBef>
                <a:spcPts val="0"/>
              </a:spcBef>
              <a:buFont typeface="Arial"/>
              <a:buNone/>
              <a:defRPr b="1" sz="1200"/>
            </a:lvl5pPr>
            <a:lvl6pPr indent="0" marL="1714500" rtl="0">
              <a:spcBef>
                <a:spcPts val="0"/>
              </a:spcBef>
              <a:buNone/>
              <a:defRPr b="1" sz="1200"/>
            </a:lvl6pPr>
            <a:lvl7pPr indent="0" marL="2057400" rtl="0">
              <a:spcBef>
                <a:spcPts val="0"/>
              </a:spcBef>
              <a:buNone/>
              <a:defRPr b="1" sz="1200"/>
            </a:lvl7pPr>
            <a:lvl8pPr indent="0" marL="2400300" rtl="0">
              <a:spcBef>
                <a:spcPts val="0"/>
              </a:spcBef>
              <a:buNone/>
              <a:defRPr b="1" sz="1200"/>
            </a:lvl8pPr>
            <a:lvl9pPr indent="0" marL="2743200" rtl="0">
              <a:spcBef>
                <a:spcPts val="0"/>
              </a:spcBef>
              <a:buNone/>
              <a:defRPr b="1" sz="1200"/>
            </a:lvl9pPr>
          </a:lstStyle>
          <a:p/>
        </p:txBody>
      </p:sp>
      <p:sp>
        <p:nvSpPr>
          <p:cNvPr id="494" name="Shape 494"/>
          <p:cNvSpPr txBox="1"/>
          <p:nvPr>
            <p:ph idx="2" type="body"/>
          </p:nvPr>
        </p:nvSpPr>
        <p:spPr>
          <a:xfrm>
            <a:off x="446568" y="1824000"/>
            <a:ext cx="4040187" cy="3951287"/>
          </a:xfrm>
          <a:prstGeom prst="rect">
            <a:avLst/>
          </a:prstGeom>
          <a:noFill/>
          <a:ln>
            <a:noFill/>
          </a:ln>
        </p:spPr>
        <p:txBody>
          <a:bodyPr anchorCtr="0" anchor="t" bIns="91425" lIns="91425" rIns="91425" tIns="91425"/>
          <a:lstStyle>
            <a:lvl1pPr rtl="0">
              <a:spcBef>
                <a:spcPts val="0"/>
              </a:spcBef>
              <a:defRPr sz="1500"/>
            </a:lvl1pPr>
            <a:lvl2pPr rtl="0">
              <a:spcBef>
                <a:spcPts val="0"/>
              </a:spcBef>
              <a:defRPr sz="1350"/>
            </a:lvl2pPr>
            <a:lvl3pPr rtl="0">
              <a:spcBef>
                <a:spcPts val="0"/>
              </a:spcBef>
              <a:defRPr sz="1200"/>
            </a:lvl3pPr>
            <a:lvl4pPr rtl="0">
              <a:spcBef>
                <a:spcPts val="0"/>
              </a:spcBef>
              <a:defRPr sz="1050"/>
            </a:lvl4pPr>
            <a:lvl5pPr rtl="0">
              <a:spcBef>
                <a:spcPts val="0"/>
              </a:spcBef>
              <a:defRPr sz="1050"/>
            </a:lvl5pPr>
            <a:lvl6pPr rtl="0">
              <a:spcBef>
                <a:spcPts val="0"/>
              </a:spcBef>
              <a:defRPr sz="1200"/>
            </a:lvl6pPr>
            <a:lvl7pPr rtl="0">
              <a:spcBef>
                <a:spcPts val="0"/>
              </a:spcBef>
              <a:defRPr sz="1200"/>
            </a:lvl7pPr>
            <a:lvl8pPr rtl="0">
              <a:spcBef>
                <a:spcPts val="0"/>
              </a:spcBef>
              <a:defRPr sz="1200"/>
            </a:lvl8pPr>
            <a:lvl9pPr rtl="0">
              <a:spcBef>
                <a:spcPts val="0"/>
              </a:spcBef>
              <a:defRPr sz="1200"/>
            </a:lvl9pPr>
          </a:lstStyle>
          <a:p/>
        </p:txBody>
      </p:sp>
      <p:sp>
        <p:nvSpPr>
          <p:cNvPr id="495" name="Shape 495"/>
          <p:cNvSpPr txBox="1"/>
          <p:nvPr>
            <p:ph idx="3" type="body"/>
          </p:nvPr>
        </p:nvSpPr>
        <p:spPr>
          <a:xfrm>
            <a:off x="4634394" y="1184238"/>
            <a:ext cx="4041774" cy="639762"/>
          </a:xfrm>
          <a:prstGeom prst="rect">
            <a:avLst/>
          </a:prstGeom>
          <a:solidFill>
            <a:srgbClr val="0099CD"/>
          </a:solidFill>
          <a:ln>
            <a:noFill/>
          </a:ln>
        </p:spPr>
        <p:txBody>
          <a:bodyPr anchorCtr="0" anchor="ctr" bIns="91425" lIns="91425" rIns="91425" tIns="91425"/>
          <a:lstStyle>
            <a:lvl1pPr indent="0" marL="0" rtl="0" algn="ctr">
              <a:spcBef>
                <a:spcPts val="0"/>
              </a:spcBef>
              <a:buClr>
                <a:schemeClr val="lt1"/>
              </a:buClr>
              <a:buNone/>
              <a:defRPr b="1" sz="1650">
                <a:solidFill>
                  <a:schemeClr val="lt1"/>
                </a:solidFill>
              </a:defRPr>
            </a:lvl1pPr>
            <a:lvl2pPr indent="0" marL="342900" rtl="0">
              <a:spcBef>
                <a:spcPts val="0"/>
              </a:spcBef>
              <a:buFont typeface="Arial"/>
              <a:buNone/>
              <a:defRPr b="1" sz="1500"/>
            </a:lvl2pPr>
            <a:lvl3pPr indent="0" marL="685800" rtl="0">
              <a:spcBef>
                <a:spcPts val="0"/>
              </a:spcBef>
              <a:buFont typeface="Arial"/>
              <a:buNone/>
              <a:defRPr b="1" sz="1350"/>
            </a:lvl3pPr>
            <a:lvl4pPr indent="0" marL="1028700" rtl="0">
              <a:spcBef>
                <a:spcPts val="0"/>
              </a:spcBef>
              <a:buFont typeface="Arial"/>
              <a:buNone/>
              <a:defRPr b="1" sz="1200"/>
            </a:lvl4pPr>
            <a:lvl5pPr indent="0" marL="1371600" rtl="0">
              <a:spcBef>
                <a:spcPts val="0"/>
              </a:spcBef>
              <a:buFont typeface="Arial"/>
              <a:buNone/>
              <a:defRPr b="1" sz="1200"/>
            </a:lvl5pPr>
            <a:lvl6pPr indent="0" marL="1714500" rtl="0">
              <a:spcBef>
                <a:spcPts val="0"/>
              </a:spcBef>
              <a:buNone/>
              <a:defRPr b="1" sz="1200"/>
            </a:lvl6pPr>
            <a:lvl7pPr indent="0" marL="2057400" rtl="0">
              <a:spcBef>
                <a:spcPts val="0"/>
              </a:spcBef>
              <a:buNone/>
              <a:defRPr b="1" sz="1200"/>
            </a:lvl7pPr>
            <a:lvl8pPr indent="0" marL="2400300" rtl="0">
              <a:spcBef>
                <a:spcPts val="0"/>
              </a:spcBef>
              <a:buNone/>
              <a:defRPr b="1" sz="1200"/>
            </a:lvl8pPr>
            <a:lvl9pPr indent="0" marL="2743200" rtl="0">
              <a:spcBef>
                <a:spcPts val="0"/>
              </a:spcBef>
              <a:buNone/>
              <a:defRPr b="1" sz="1200"/>
            </a:lvl9pPr>
          </a:lstStyle>
          <a:p/>
        </p:txBody>
      </p:sp>
      <p:sp>
        <p:nvSpPr>
          <p:cNvPr id="496" name="Shape 496"/>
          <p:cNvSpPr txBox="1"/>
          <p:nvPr>
            <p:ph idx="4" type="body"/>
          </p:nvPr>
        </p:nvSpPr>
        <p:spPr>
          <a:xfrm>
            <a:off x="4634394" y="1824000"/>
            <a:ext cx="4041774" cy="3951287"/>
          </a:xfrm>
          <a:prstGeom prst="rect">
            <a:avLst/>
          </a:prstGeom>
          <a:noFill/>
          <a:ln>
            <a:noFill/>
          </a:ln>
        </p:spPr>
        <p:txBody>
          <a:bodyPr anchorCtr="0" anchor="t" bIns="91425" lIns="91425" rIns="91425" tIns="91425"/>
          <a:lstStyle>
            <a:lvl1pPr rtl="0">
              <a:spcBef>
                <a:spcPts val="0"/>
              </a:spcBef>
              <a:defRPr sz="1500"/>
            </a:lvl1pPr>
            <a:lvl2pPr rtl="0">
              <a:spcBef>
                <a:spcPts val="0"/>
              </a:spcBef>
              <a:defRPr sz="1350"/>
            </a:lvl2pPr>
            <a:lvl3pPr rtl="0">
              <a:spcBef>
                <a:spcPts val="0"/>
              </a:spcBef>
              <a:defRPr sz="1200"/>
            </a:lvl3pPr>
            <a:lvl4pPr rtl="0">
              <a:spcBef>
                <a:spcPts val="0"/>
              </a:spcBef>
              <a:defRPr sz="1050"/>
            </a:lvl4pPr>
            <a:lvl5pPr rtl="0">
              <a:spcBef>
                <a:spcPts val="0"/>
              </a:spcBef>
              <a:defRPr sz="1050"/>
            </a:lvl5pPr>
            <a:lvl6pPr rtl="0">
              <a:spcBef>
                <a:spcPts val="0"/>
              </a:spcBef>
              <a:defRPr sz="1200"/>
            </a:lvl6pPr>
            <a:lvl7pPr rtl="0">
              <a:spcBef>
                <a:spcPts val="0"/>
              </a:spcBef>
              <a:defRPr sz="1200"/>
            </a:lvl7pPr>
            <a:lvl8pPr rtl="0">
              <a:spcBef>
                <a:spcPts val="0"/>
              </a:spcBef>
              <a:defRPr sz="1200"/>
            </a:lvl8pPr>
            <a:lvl9pPr rtl="0">
              <a:spcBef>
                <a:spcPts val="0"/>
              </a:spcBef>
              <a:defRPr sz="1200"/>
            </a:lvl9pPr>
          </a:lstStyle>
          <a:p/>
        </p:txBody>
      </p:sp>
      <p:sp>
        <p:nvSpPr>
          <p:cNvPr id="497" name="Shape 497"/>
          <p:cNvSpPr txBox="1"/>
          <p:nvPr>
            <p:ph idx="10" type="dt"/>
          </p:nvPr>
        </p:nvSpPr>
        <p:spPr>
          <a:xfrm>
            <a:off x="233915" y="6577240"/>
            <a:ext cx="1212111" cy="280761"/>
          </a:xfrm>
          <a:prstGeom prst="rect">
            <a:avLst/>
          </a:prstGeom>
          <a:noFill/>
          <a:ln>
            <a:noFill/>
          </a:ln>
        </p:spPr>
        <p:txBody>
          <a:bodyPr anchorCtr="0" anchor="ctr" bIns="91425" lIns="91425" rIns="91425" tIns="91425"/>
          <a:lstStyle>
            <a:lvl1pPr indent="0" marL="0" marR="0" rtl="0" algn="l">
              <a:spcBef>
                <a:spcPts val="0"/>
              </a:spcBef>
              <a:spcAft>
                <a:spcPts val="0"/>
              </a:spcAft>
              <a:defRPr b="0" baseline="0" i="0" sz="600" u="none" cap="none" strike="noStrike">
                <a:solidFill>
                  <a:srgbClr val="7F7F7F"/>
                </a:solidFill>
                <a:latin typeface="Arial"/>
                <a:ea typeface="Arial"/>
                <a:cs typeface="Arial"/>
                <a:sym typeface="Arial"/>
              </a:defRPr>
            </a:lvl1pPr>
            <a:lvl2pPr indent="0" marL="342900" marR="0" rtl="0" algn="l">
              <a:spcBef>
                <a:spcPts val="0"/>
              </a:spcBef>
              <a:defRPr b="0" baseline="0" i="0" sz="1800" u="none" cap="none" strike="noStrike">
                <a:solidFill>
                  <a:schemeClr val="dk1"/>
                </a:solidFill>
                <a:latin typeface="Arial"/>
                <a:ea typeface="Arial"/>
                <a:cs typeface="Arial"/>
                <a:sym typeface="Arial"/>
              </a:defRPr>
            </a:lvl2pPr>
            <a:lvl3pPr indent="0" marL="685800" marR="0" rtl="0" algn="l">
              <a:spcBef>
                <a:spcPts val="0"/>
              </a:spcBef>
              <a:defRPr b="0" baseline="0" i="0" sz="1800" u="none" cap="none" strike="noStrike">
                <a:solidFill>
                  <a:schemeClr val="dk1"/>
                </a:solidFill>
                <a:latin typeface="Arial"/>
                <a:ea typeface="Arial"/>
                <a:cs typeface="Arial"/>
                <a:sym typeface="Arial"/>
              </a:defRPr>
            </a:lvl3pPr>
            <a:lvl4pPr indent="0" marL="1028700" marR="0" rtl="0" algn="l">
              <a:spcBef>
                <a:spcPts val="0"/>
              </a:spcBef>
              <a:defRPr b="0" baseline="0" i="0" sz="1800" u="none" cap="none" strike="noStrike">
                <a:solidFill>
                  <a:schemeClr val="dk1"/>
                </a:solidFill>
                <a:latin typeface="Arial"/>
                <a:ea typeface="Arial"/>
                <a:cs typeface="Arial"/>
                <a:sym typeface="Arial"/>
              </a:defRPr>
            </a:lvl4pPr>
            <a:lvl5pPr indent="0" marL="1371600" marR="0" rtl="0" algn="l">
              <a:spcBef>
                <a:spcPts val="0"/>
              </a:spcBef>
              <a:defRPr b="0" baseline="0" i="0" sz="1800" u="none" cap="none" strike="noStrike">
                <a:solidFill>
                  <a:schemeClr val="dk1"/>
                </a:solidFill>
                <a:latin typeface="Arial"/>
                <a:ea typeface="Arial"/>
                <a:cs typeface="Arial"/>
                <a:sym typeface="Arial"/>
              </a:defRPr>
            </a:lvl5pPr>
            <a:lvl6pPr indent="0" marL="1714500" marR="0" rtl="0" algn="l">
              <a:spcBef>
                <a:spcPts val="0"/>
              </a:spcBef>
              <a:defRPr b="0" baseline="0" i="0" sz="1800" u="none" cap="none" strike="noStrike">
                <a:solidFill>
                  <a:schemeClr val="dk1"/>
                </a:solidFill>
                <a:latin typeface="Arial"/>
                <a:ea typeface="Arial"/>
                <a:cs typeface="Arial"/>
                <a:sym typeface="Arial"/>
              </a:defRPr>
            </a:lvl6pPr>
            <a:lvl7pPr indent="0" marL="2057400" marR="0" rtl="0" algn="l">
              <a:spcBef>
                <a:spcPts val="0"/>
              </a:spcBef>
              <a:defRPr b="0" baseline="0" i="0" sz="1800" u="none" cap="none" strike="noStrike">
                <a:solidFill>
                  <a:schemeClr val="dk1"/>
                </a:solidFill>
                <a:latin typeface="Arial"/>
                <a:ea typeface="Arial"/>
                <a:cs typeface="Arial"/>
                <a:sym typeface="Arial"/>
              </a:defRPr>
            </a:lvl7pPr>
            <a:lvl8pPr indent="0" marL="2400300" marR="0" rtl="0" algn="l">
              <a:spcBef>
                <a:spcPts val="0"/>
              </a:spcBef>
              <a:defRPr b="0" baseline="0" i="0" sz="1800" u="none" cap="none" strike="noStrike">
                <a:solidFill>
                  <a:schemeClr val="dk1"/>
                </a:solidFill>
                <a:latin typeface="Arial"/>
                <a:ea typeface="Arial"/>
                <a:cs typeface="Arial"/>
                <a:sym typeface="Arial"/>
              </a:defRPr>
            </a:lvl8pPr>
            <a:lvl9pPr indent="0" marL="2743200" marR="0" rtl="0" algn="l">
              <a:spcBef>
                <a:spcPts val="0"/>
              </a:spcBef>
              <a:defRPr b="0" baseline="0" i="0" sz="1800" u="none" cap="none" strike="noStrike">
                <a:solidFill>
                  <a:schemeClr val="dk1"/>
                </a:solidFill>
                <a:latin typeface="Arial"/>
                <a:ea typeface="Arial"/>
                <a:cs typeface="Arial"/>
                <a:sym typeface="Arial"/>
              </a:defRPr>
            </a:lvl9pPr>
          </a:lstStyle>
          <a:p/>
        </p:txBody>
      </p:sp>
      <p:sp>
        <p:nvSpPr>
          <p:cNvPr id="498" name="Shape 498"/>
          <p:cNvSpPr txBox="1"/>
          <p:nvPr>
            <p:ph idx="11" type="ftr"/>
          </p:nvPr>
        </p:nvSpPr>
        <p:spPr>
          <a:xfrm>
            <a:off x="1706969" y="6577240"/>
            <a:ext cx="5421313" cy="238124"/>
          </a:xfrm>
          <a:prstGeom prst="rect">
            <a:avLst/>
          </a:prstGeom>
          <a:noFill/>
          <a:ln>
            <a:noFill/>
          </a:ln>
        </p:spPr>
        <p:txBody>
          <a:bodyPr anchorCtr="0" anchor="ctr" bIns="91425" lIns="91425" rIns="91425" tIns="91425"/>
          <a:lstStyle>
            <a:lvl1pPr indent="0" marL="0" marR="0" rtl="0" algn="r">
              <a:spcBef>
                <a:spcPts val="0"/>
              </a:spcBef>
              <a:spcAft>
                <a:spcPts val="0"/>
              </a:spcAft>
              <a:defRPr b="0" baseline="0" i="0" sz="600" u="none" cap="none" strike="noStrike">
                <a:solidFill>
                  <a:srgbClr val="7F7F7F"/>
                </a:solidFill>
                <a:latin typeface="Arial"/>
                <a:ea typeface="Arial"/>
                <a:cs typeface="Arial"/>
                <a:sym typeface="Arial"/>
              </a:defRPr>
            </a:lvl1pPr>
            <a:lvl2pPr indent="0" marL="342900" marR="0" rtl="0" algn="l">
              <a:spcBef>
                <a:spcPts val="0"/>
              </a:spcBef>
              <a:defRPr b="0" baseline="0" i="0" sz="1800" u="none" cap="none" strike="noStrike">
                <a:solidFill>
                  <a:schemeClr val="dk1"/>
                </a:solidFill>
                <a:latin typeface="Arial"/>
                <a:ea typeface="Arial"/>
                <a:cs typeface="Arial"/>
                <a:sym typeface="Arial"/>
              </a:defRPr>
            </a:lvl2pPr>
            <a:lvl3pPr indent="0" marL="685800" marR="0" rtl="0" algn="l">
              <a:spcBef>
                <a:spcPts val="0"/>
              </a:spcBef>
              <a:defRPr b="0" baseline="0" i="0" sz="1800" u="none" cap="none" strike="noStrike">
                <a:solidFill>
                  <a:schemeClr val="dk1"/>
                </a:solidFill>
                <a:latin typeface="Arial"/>
                <a:ea typeface="Arial"/>
                <a:cs typeface="Arial"/>
                <a:sym typeface="Arial"/>
              </a:defRPr>
            </a:lvl3pPr>
            <a:lvl4pPr indent="0" marL="1028700" marR="0" rtl="0" algn="l">
              <a:spcBef>
                <a:spcPts val="0"/>
              </a:spcBef>
              <a:defRPr b="0" baseline="0" i="0" sz="1800" u="none" cap="none" strike="noStrike">
                <a:solidFill>
                  <a:schemeClr val="dk1"/>
                </a:solidFill>
                <a:latin typeface="Arial"/>
                <a:ea typeface="Arial"/>
                <a:cs typeface="Arial"/>
                <a:sym typeface="Arial"/>
              </a:defRPr>
            </a:lvl4pPr>
            <a:lvl5pPr indent="0" marL="1371600" marR="0" rtl="0" algn="l">
              <a:spcBef>
                <a:spcPts val="0"/>
              </a:spcBef>
              <a:defRPr b="0" baseline="0" i="0" sz="1800" u="none" cap="none" strike="noStrike">
                <a:solidFill>
                  <a:schemeClr val="dk1"/>
                </a:solidFill>
                <a:latin typeface="Arial"/>
                <a:ea typeface="Arial"/>
                <a:cs typeface="Arial"/>
                <a:sym typeface="Arial"/>
              </a:defRPr>
            </a:lvl5pPr>
            <a:lvl6pPr indent="0" marL="1714500" marR="0" rtl="0" algn="l">
              <a:spcBef>
                <a:spcPts val="0"/>
              </a:spcBef>
              <a:defRPr b="0" baseline="0" i="0" sz="1800" u="none" cap="none" strike="noStrike">
                <a:solidFill>
                  <a:schemeClr val="dk1"/>
                </a:solidFill>
                <a:latin typeface="Arial"/>
                <a:ea typeface="Arial"/>
                <a:cs typeface="Arial"/>
                <a:sym typeface="Arial"/>
              </a:defRPr>
            </a:lvl6pPr>
            <a:lvl7pPr indent="0" marL="2057400" marR="0" rtl="0" algn="l">
              <a:spcBef>
                <a:spcPts val="0"/>
              </a:spcBef>
              <a:defRPr b="0" baseline="0" i="0" sz="1800" u="none" cap="none" strike="noStrike">
                <a:solidFill>
                  <a:schemeClr val="dk1"/>
                </a:solidFill>
                <a:latin typeface="Arial"/>
                <a:ea typeface="Arial"/>
                <a:cs typeface="Arial"/>
                <a:sym typeface="Arial"/>
              </a:defRPr>
            </a:lvl7pPr>
            <a:lvl8pPr indent="0" marL="2400300" marR="0" rtl="0" algn="l">
              <a:spcBef>
                <a:spcPts val="0"/>
              </a:spcBef>
              <a:defRPr b="0" baseline="0" i="0" sz="1800" u="none" cap="none" strike="noStrike">
                <a:solidFill>
                  <a:schemeClr val="dk1"/>
                </a:solidFill>
                <a:latin typeface="Arial"/>
                <a:ea typeface="Arial"/>
                <a:cs typeface="Arial"/>
                <a:sym typeface="Arial"/>
              </a:defRPr>
            </a:lvl8pPr>
            <a:lvl9pPr indent="0" marL="2743200" marR="0" rtl="0" algn="l">
              <a:spcBef>
                <a:spcPts val="0"/>
              </a:spcBef>
              <a:defRPr b="0" baseline="0" i="0" sz="1800" u="none" cap="none" strike="noStrike">
                <a:solidFill>
                  <a:schemeClr val="dk1"/>
                </a:solidFill>
                <a:latin typeface="Arial"/>
                <a:ea typeface="Arial"/>
                <a:cs typeface="Arial"/>
                <a:sym typeface="Arial"/>
              </a:defRPr>
            </a:lvl9pPr>
          </a:lstStyle>
          <a:p/>
        </p:txBody>
      </p:sp>
      <p:sp>
        <p:nvSpPr>
          <p:cNvPr id="499" name="Shape 499"/>
          <p:cNvSpPr txBox="1"/>
          <p:nvPr>
            <p:ph idx="12" type="sldNum"/>
          </p:nvPr>
        </p:nvSpPr>
        <p:spPr>
          <a:xfrm>
            <a:off x="8187070" y="6577240"/>
            <a:ext cx="533399" cy="244474"/>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baseline="0" i="0" lang="en-US" sz="600" u="none" cap="none" strike="noStrike">
                <a:solidFill>
                  <a:srgbClr val="7F7F7F"/>
                </a:solidFill>
                <a:latin typeface="Arial"/>
                <a:ea typeface="Arial"/>
                <a:cs typeface="Arial"/>
                <a:sym typeface="Arial"/>
              </a:rPr>
              <a:t>‹#›</a:t>
            </a:fld>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00" name="Shape 500"/>
        <p:cNvGrpSpPr/>
        <p:nvPr/>
      </p:nvGrpSpPr>
      <p:grpSpPr>
        <a:xfrm>
          <a:off x="0" y="0"/>
          <a:ext cx="0" cy="0"/>
          <a:chOff x="0" y="0"/>
          <a:chExt cx="0" cy="0"/>
        </a:xfrm>
      </p:grpSpPr>
      <p:sp>
        <p:nvSpPr>
          <p:cNvPr id="501" name="Shape 501"/>
          <p:cNvSpPr txBox="1"/>
          <p:nvPr>
            <p:ph idx="10" type="dt"/>
          </p:nvPr>
        </p:nvSpPr>
        <p:spPr>
          <a:xfrm>
            <a:off x="233915" y="6577240"/>
            <a:ext cx="1212111" cy="280761"/>
          </a:xfrm>
          <a:prstGeom prst="rect">
            <a:avLst/>
          </a:prstGeom>
          <a:noFill/>
          <a:ln>
            <a:noFill/>
          </a:ln>
        </p:spPr>
        <p:txBody>
          <a:bodyPr anchorCtr="0" anchor="ctr" bIns="91425" lIns="91425" rIns="91425" tIns="91425"/>
          <a:lstStyle>
            <a:lvl1pPr indent="0" marL="0" marR="0" rtl="0" algn="l">
              <a:spcBef>
                <a:spcPts val="0"/>
              </a:spcBef>
              <a:spcAft>
                <a:spcPts val="0"/>
              </a:spcAft>
              <a:defRPr b="0" baseline="0" i="0" sz="600" u="none" cap="none" strike="noStrike">
                <a:solidFill>
                  <a:srgbClr val="7F7F7F"/>
                </a:solidFill>
                <a:latin typeface="Arial"/>
                <a:ea typeface="Arial"/>
                <a:cs typeface="Arial"/>
                <a:sym typeface="Arial"/>
              </a:defRPr>
            </a:lvl1pPr>
            <a:lvl2pPr indent="0" marL="342900" marR="0" rtl="0" algn="l">
              <a:spcBef>
                <a:spcPts val="0"/>
              </a:spcBef>
              <a:defRPr b="0" baseline="0" i="0" sz="1800" u="none" cap="none" strike="noStrike">
                <a:solidFill>
                  <a:schemeClr val="dk1"/>
                </a:solidFill>
                <a:latin typeface="Arial"/>
                <a:ea typeface="Arial"/>
                <a:cs typeface="Arial"/>
                <a:sym typeface="Arial"/>
              </a:defRPr>
            </a:lvl2pPr>
            <a:lvl3pPr indent="0" marL="685800" marR="0" rtl="0" algn="l">
              <a:spcBef>
                <a:spcPts val="0"/>
              </a:spcBef>
              <a:defRPr b="0" baseline="0" i="0" sz="1800" u="none" cap="none" strike="noStrike">
                <a:solidFill>
                  <a:schemeClr val="dk1"/>
                </a:solidFill>
                <a:latin typeface="Arial"/>
                <a:ea typeface="Arial"/>
                <a:cs typeface="Arial"/>
                <a:sym typeface="Arial"/>
              </a:defRPr>
            </a:lvl3pPr>
            <a:lvl4pPr indent="0" marL="1028700" marR="0" rtl="0" algn="l">
              <a:spcBef>
                <a:spcPts val="0"/>
              </a:spcBef>
              <a:defRPr b="0" baseline="0" i="0" sz="1800" u="none" cap="none" strike="noStrike">
                <a:solidFill>
                  <a:schemeClr val="dk1"/>
                </a:solidFill>
                <a:latin typeface="Arial"/>
                <a:ea typeface="Arial"/>
                <a:cs typeface="Arial"/>
                <a:sym typeface="Arial"/>
              </a:defRPr>
            </a:lvl4pPr>
            <a:lvl5pPr indent="0" marL="1371600" marR="0" rtl="0" algn="l">
              <a:spcBef>
                <a:spcPts val="0"/>
              </a:spcBef>
              <a:defRPr b="0" baseline="0" i="0" sz="1800" u="none" cap="none" strike="noStrike">
                <a:solidFill>
                  <a:schemeClr val="dk1"/>
                </a:solidFill>
                <a:latin typeface="Arial"/>
                <a:ea typeface="Arial"/>
                <a:cs typeface="Arial"/>
                <a:sym typeface="Arial"/>
              </a:defRPr>
            </a:lvl5pPr>
            <a:lvl6pPr indent="0" marL="1714500" marR="0" rtl="0" algn="l">
              <a:spcBef>
                <a:spcPts val="0"/>
              </a:spcBef>
              <a:defRPr b="0" baseline="0" i="0" sz="1800" u="none" cap="none" strike="noStrike">
                <a:solidFill>
                  <a:schemeClr val="dk1"/>
                </a:solidFill>
                <a:latin typeface="Arial"/>
                <a:ea typeface="Arial"/>
                <a:cs typeface="Arial"/>
                <a:sym typeface="Arial"/>
              </a:defRPr>
            </a:lvl6pPr>
            <a:lvl7pPr indent="0" marL="2057400" marR="0" rtl="0" algn="l">
              <a:spcBef>
                <a:spcPts val="0"/>
              </a:spcBef>
              <a:defRPr b="0" baseline="0" i="0" sz="1800" u="none" cap="none" strike="noStrike">
                <a:solidFill>
                  <a:schemeClr val="dk1"/>
                </a:solidFill>
                <a:latin typeface="Arial"/>
                <a:ea typeface="Arial"/>
                <a:cs typeface="Arial"/>
                <a:sym typeface="Arial"/>
              </a:defRPr>
            </a:lvl7pPr>
            <a:lvl8pPr indent="0" marL="2400300" marR="0" rtl="0" algn="l">
              <a:spcBef>
                <a:spcPts val="0"/>
              </a:spcBef>
              <a:defRPr b="0" baseline="0" i="0" sz="1800" u="none" cap="none" strike="noStrike">
                <a:solidFill>
                  <a:schemeClr val="dk1"/>
                </a:solidFill>
                <a:latin typeface="Arial"/>
                <a:ea typeface="Arial"/>
                <a:cs typeface="Arial"/>
                <a:sym typeface="Arial"/>
              </a:defRPr>
            </a:lvl8pPr>
            <a:lvl9pPr indent="0" marL="2743200" marR="0" rtl="0" algn="l">
              <a:spcBef>
                <a:spcPts val="0"/>
              </a:spcBef>
              <a:defRPr b="0" baseline="0" i="0" sz="1800" u="none" cap="none" strike="noStrike">
                <a:solidFill>
                  <a:schemeClr val="dk1"/>
                </a:solidFill>
                <a:latin typeface="Arial"/>
                <a:ea typeface="Arial"/>
                <a:cs typeface="Arial"/>
                <a:sym typeface="Arial"/>
              </a:defRPr>
            </a:lvl9pPr>
          </a:lstStyle>
          <a:p/>
        </p:txBody>
      </p:sp>
      <p:sp>
        <p:nvSpPr>
          <p:cNvPr id="502" name="Shape 502"/>
          <p:cNvSpPr txBox="1"/>
          <p:nvPr>
            <p:ph idx="11" type="ftr"/>
          </p:nvPr>
        </p:nvSpPr>
        <p:spPr>
          <a:xfrm>
            <a:off x="1706969" y="6577240"/>
            <a:ext cx="5421313" cy="238124"/>
          </a:xfrm>
          <a:prstGeom prst="rect">
            <a:avLst/>
          </a:prstGeom>
          <a:noFill/>
          <a:ln>
            <a:noFill/>
          </a:ln>
        </p:spPr>
        <p:txBody>
          <a:bodyPr anchorCtr="0" anchor="ctr" bIns="91425" lIns="91425" rIns="91425" tIns="91425"/>
          <a:lstStyle>
            <a:lvl1pPr indent="0" marL="0" marR="0" rtl="0" algn="r">
              <a:spcBef>
                <a:spcPts val="0"/>
              </a:spcBef>
              <a:spcAft>
                <a:spcPts val="0"/>
              </a:spcAft>
              <a:defRPr b="0" baseline="0" i="0" sz="600" u="none" cap="none" strike="noStrike">
                <a:solidFill>
                  <a:srgbClr val="7F7F7F"/>
                </a:solidFill>
                <a:latin typeface="Arial"/>
                <a:ea typeface="Arial"/>
                <a:cs typeface="Arial"/>
                <a:sym typeface="Arial"/>
              </a:defRPr>
            </a:lvl1pPr>
            <a:lvl2pPr indent="0" marL="342900" marR="0" rtl="0" algn="l">
              <a:spcBef>
                <a:spcPts val="0"/>
              </a:spcBef>
              <a:defRPr b="0" baseline="0" i="0" sz="1800" u="none" cap="none" strike="noStrike">
                <a:solidFill>
                  <a:schemeClr val="dk1"/>
                </a:solidFill>
                <a:latin typeface="Arial"/>
                <a:ea typeface="Arial"/>
                <a:cs typeface="Arial"/>
                <a:sym typeface="Arial"/>
              </a:defRPr>
            </a:lvl2pPr>
            <a:lvl3pPr indent="0" marL="685800" marR="0" rtl="0" algn="l">
              <a:spcBef>
                <a:spcPts val="0"/>
              </a:spcBef>
              <a:defRPr b="0" baseline="0" i="0" sz="1800" u="none" cap="none" strike="noStrike">
                <a:solidFill>
                  <a:schemeClr val="dk1"/>
                </a:solidFill>
                <a:latin typeface="Arial"/>
                <a:ea typeface="Arial"/>
                <a:cs typeface="Arial"/>
                <a:sym typeface="Arial"/>
              </a:defRPr>
            </a:lvl3pPr>
            <a:lvl4pPr indent="0" marL="1028700" marR="0" rtl="0" algn="l">
              <a:spcBef>
                <a:spcPts val="0"/>
              </a:spcBef>
              <a:defRPr b="0" baseline="0" i="0" sz="1800" u="none" cap="none" strike="noStrike">
                <a:solidFill>
                  <a:schemeClr val="dk1"/>
                </a:solidFill>
                <a:latin typeface="Arial"/>
                <a:ea typeface="Arial"/>
                <a:cs typeface="Arial"/>
                <a:sym typeface="Arial"/>
              </a:defRPr>
            </a:lvl4pPr>
            <a:lvl5pPr indent="0" marL="1371600" marR="0" rtl="0" algn="l">
              <a:spcBef>
                <a:spcPts val="0"/>
              </a:spcBef>
              <a:defRPr b="0" baseline="0" i="0" sz="1800" u="none" cap="none" strike="noStrike">
                <a:solidFill>
                  <a:schemeClr val="dk1"/>
                </a:solidFill>
                <a:latin typeface="Arial"/>
                <a:ea typeface="Arial"/>
                <a:cs typeface="Arial"/>
                <a:sym typeface="Arial"/>
              </a:defRPr>
            </a:lvl5pPr>
            <a:lvl6pPr indent="0" marL="1714500" marR="0" rtl="0" algn="l">
              <a:spcBef>
                <a:spcPts val="0"/>
              </a:spcBef>
              <a:defRPr b="0" baseline="0" i="0" sz="1800" u="none" cap="none" strike="noStrike">
                <a:solidFill>
                  <a:schemeClr val="dk1"/>
                </a:solidFill>
                <a:latin typeface="Arial"/>
                <a:ea typeface="Arial"/>
                <a:cs typeface="Arial"/>
                <a:sym typeface="Arial"/>
              </a:defRPr>
            </a:lvl6pPr>
            <a:lvl7pPr indent="0" marL="2057400" marR="0" rtl="0" algn="l">
              <a:spcBef>
                <a:spcPts val="0"/>
              </a:spcBef>
              <a:defRPr b="0" baseline="0" i="0" sz="1800" u="none" cap="none" strike="noStrike">
                <a:solidFill>
                  <a:schemeClr val="dk1"/>
                </a:solidFill>
                <a:latin typeface="Arial"/>
                <a:ea typeface="Arial"/>
                <a:cs typeface="Arial"/>
                <a:sym typeface="Arial"/>
              </a:defRPr>
            </a:lvl7pPr>
            <a:lvl8pPr indent="0" marL="2400300" marR="0" rtl="0" algn="l">
              <a:spcBef>
                <a:spcPts val="0"/>
              </a:spcBef>
              <a:defRPr b="0" baseline="0" i="0" sz="1800" u="none" cap="none" strike="noStrike">
                <a:solidFill>
                  <a:schemeClr val="dk1"/>
                </a:solidFill>
                <a:latin typeface="Arial"/>
                <a:ea typeface="Arial"/>
                <a:cs typeface="Arial"/>
                <a:sym typeface="Arial"/>
              </a:defRPr>
            </a:lvl8pPr>
            <a:lvl9pPr indent="0" marL="2743200" marR="0" rtl="0" algn="l">
              <a:spcBef>
                <a:spcPts val="0"/>
              </a:spcBef>
              <a:defRPr b="0" baseline="0" i="0" sz="1800" u="none" cap="none" strike="noStrike">
                <a:solidFill>
                  <a:schemeClr val="dk1"/>
                </a:solidFill>
                <a:latin typeface="Arial"/>
                <a:ea typeface="Arial"/>
                <a:cs typeface="Arial"/>
                <a:sym typeface="Arial"/>
              </a:defRPr>
            </a:lvl9pPr>
          </a:lstStyle>
          <a:p/>
        </p:txBody>
      </p:sp>
      <p:sp>
        <p:nvSpPr>
          <p:cNvPr id="503" name="Shape 503"/>
          <p:cNvSpPr txBox="1"/>
          <p:nvPr>
            <p:ph idx="12" type="sldNum"/>
          </p:nvPr>
        </p:nvSpPr>
        <p:spPr>
          <a:xfrm>
            <a:off x="8187070" y="6577240"/>
            <a:ext cx="533399" cy="244474"/>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baseline="0" i="0" lang="en-US" sz="600" u="none" cap="none" strike="noStrike">
                <a:solidFill>
                  <a:srgbClr val="7F7F7F"/>
                </a:solidFill>
                <a:latin typeface="Arial"/>
                <a:ea typeface="Arial"/>
                <a:cs typeface="Arial"/>
                <a:sym typeface="Arial"/>
              </a:rPr>
              <a:t>‹#›</a:t>
            </a:fld>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504" name="Shape 504"/>
        <p:cNvGrpSpPr/>
        <p:nvPr/>
      </p:nvGrpSpPr>
      <p:grpSpPr>
        <a:xfrm>
          <a:off x="0" y="0"/>
          <a:ext cx="0" cy="0"/>
          <a:chOff x="0" y="0"/>
          <a:chExt cx="0" cy="0"/>
        </a:xfrm>
      </p:grpSpPr>
      <p:pic>
        <p:nvPicPr>
          <p:cNvPr id="505" name="Shape 505"/>
          <p:cNvPicPr preferRelativeResize="0"/>
          <p:nvPr/>
        </p:nvPicPr>
        <p:blipFill rotWithShape="1">
          <a:blip r:embed="rId2">
            <a:alphaModFix/>
          </a:blip>
          <a:srcRect b="0" l="0" r="0" t="0"/>
          <a:stretch/>
        </p:blipFill>
        <p:spPr>
          <a:xfrm>
            <a:off x="0" y="0"/>
            <a:ext cx="1597151" cy="6858000"/>
          </a:xfrm>
          <a:prstGeom prst="rect">
            <a:avLst/>
          </a:prstGeom>
          <a:noFill/>
          <a:ln>
            <a:noFill/>
          </a:ln>
        </p:spPr>
      </p:pic>
      <p:sp>
        <p:nvSpPr>
          <p:cNvPr id="506" name="Shape 506"/>
          <p:cNvSpPr txBox="1"/>
          <p:nvPr>
            <p:ph idx="1" type="body"/>
          </p:nvPr>
        </p:nvSpPr>
        <p:spPr>
          <a:xfrm>
            <a:off x="3009015" y="935666"/>
            <a:ext cx="5677786" cy="5578475"/>
          </a:xfrm>
          <a:prstGeom prst="rect">
            <a:avLst/>
          </a:prstGeom>
          <a:noFill/>
          <a:ln>
            <a:noFill/>
          </a:ln>
        </p:spPr>
        <p:txBody>
          <a:bodyPr anchorCtr="0" anchor="t" bIns="91425" lIns="91425" rIns="91425" tIns="91425"/>
          <a:lstStyle>
            <a:lvl1pPr rtl="0">
              <a:spcBef>
                <a:spcPts val="0"/>
              </a:spcBef>
              <a:defRPr sz="2100"/>
            </a:lvl1pPr>
            <a:lvl2pPr rtl="0">
              <a:spcBef>
                <a:spcPts val="0"/>
              </a:spcBef>
              <a:defRPr sz="1800"/>
            </a:lvl2pPr>
            <a:lvl3pPr rtl="0">
              <a:spcBef>
                <a:spcPts val="0"/>
              </a:spcBef>
              <a:defRPr sz="1500"/>
            </a:lvl3pPr>
            <a:lvl4pPr rtl="0">
              <a:spcBef>
                <a:spcPts val="0"/>
              </a:spcBef>
              <a:defRPr sz="1350"/>
            </a:lvl4pPr>
            <a:lvl5pPr rtl="0">
              <a:spcBef>
                <a:spcPts val="0"/>
              </a:spcBef>
              <a:defRPr sz="1350"/>
            </a:lvl5pPr>
            <a:lvl6pPr rtl="0">
              <a:spcBef>
                <a:spcPts val="0"/>
              </a:spcBef>
              <a:defRPr sz="1500"/>
            </a:lvl6pPr>
            <a:lvl7pPr rtl="0">
              <a:spcBef>
                <a:spcPts val="0"/>
              </a:spcBef>
              <a:defRPr sz="1500"/>
            </a:lvl7pPr>
            <a:lvl8pPr rtl="0">
              <a:spcBef>
                <a:spcPts val="0"/>
              </a:spcBef>
              <a:defRPr sz="1500"/>
            </a:lvl8pPr>
            <a:lvl9pPr rtl="0">
              <a:spcBef>
                <a:spcPts val="0"/>
              </a:spcBef>
              <a:defRPr sz="1500"/>
            </a:lvl9pPr>
          </a:lstStyle>
          <a:p/>
        </p:txBody>
      </p:sp>
      <p:sp>
        <p:nvSpPr>
          <p:cNvPr id="507" name="Shape 507"/>
          <p:cNvSpPr txBox="1"/>
          <p:nvPr>
            <p:ph idx="10" type="dt"/>
          </p:nvPr>
        </p:nvSpPr>
        <p:spPr>
          <a:xfrm>
            <a:off x="233915" y="6577240"/>
            <a:ext cx="1212111" cy="280761"/>
          </a:xfrm>
          <a:prstGeom prst="rect">
            <a:avLst/>
          </a:prstGeom>
          <a:noFill/>
          <a:ln>
            <a:noFill/>
          </a:ln>
        </p:spPr>
        <p:txBody>
          <a:bodyPr anchorCtr="0" anchor="ctr" bIns="91425" lIns="91425" rIns="91425" tIns="91425"/>
          <a:lstStyle>
            <a:lvl1pPr indent="0" marL="0" marR="0" rtl="0" algn="l">
              <a:spcBef>
                <a:spcPts val="0"/>
              </a:spcBef>
              <a:spcAft>
                <a:spcPts val="0"/>
              </a:spcAft>
              <a:defRPr b="0" baseline="0" i="0" sz="600" u="none" cap="none" strike="noStrike">
                <a:solidFill>
                  <a:srgbClr val="7F7F7F"/>
                </a:solidFill>
                <a:latin typeface="Arial"/>
                <a:ea typeface="Arial"/>
                <a:cs typeface="Arial"/>
                <a:sym typeface="Arial"/>
              </a:defRPr>
            </a:lvl1pPr>
            <a:lvl2pPr indent="0" marL="342900" marR="0" rtl="0" algn="l">
              <a:spcBef>
                <a:spcPts val="0"/>
              </a:spcBef>
              <a:defRPr b="0" baseline="0" i="0" sz="1800" u="none" cap="none" strike="noStrike">
                <a:solidFill>
                  <a:schemeClr val="dk1"/>
                </a:solidFill>
                <a:latin typeface="Arial"/>
                <a:ea typeface="Arial"/>
                <a:cs typeface="Arial"/>
                <a:sym typeface="Arial"/>
              </a:defRPr>
            </a:lvl2pPr>
            <a:lvl3pPr indent="0" marL="685800" marR="0" rtl="0" algn="l">
              <a:spcBef>
                <a:spcPts val="0"/>
              </a:spcBef>
              <a:defRPr b="0" baseline="0" i="0" sz="1800" u="none" cap="none" strike="noStrike">
                <a:solidFill>
                  <a:schemeClr val="dk1"/>
                </a:solidFill>
                <a:latin typeface="Arial"/>
                <a:ea typeface="Arial"/>
                <a:cs typeface="Arial"/>
                <a:sym typeface="Arial"/>
              </a:defRPr>
            </a:lvl3pPr>
            <a:lvl4pPr indent="0" marL="1028700" marR="0" rtl="0" algn="l">
              <a:spcBef>
                <a:spcPts val="0"/>
              </a:spcBef>
              <a:defRPr b="0" baseline="0" i="0" sz="1800" u="none" cap="none" strike="noStrike">
                <a:solidFill>
                  <a:schemeClr val="dk1"/>
                </a:solidFill>
                <a:latin typeface="Arial"/>
                <a:ea typeface="Arial"/>
                <a:cs typeface="Arial"/>
                <a:sym typeface="Arial"/>
              </a:defRPr>
            </a:lvl4pPr>
            <a:lvl5pPr indent="0" marL="1371600" marR="0" rtl="0" algn="l">
              <a:spcBef>
                <a:spcPts val="0"/>
              </a:spcBef>
              <a:defRPr b="0" baseline="0" i="0" sz="1800" u="none" cap="none" strike="noStrike">
                <a:solidFill>
                  <a:schemeClr val="dk1"/>
                </a:solidFill>
                <a:latin typeface="Arial"/>
                <a:ea typeface="Arial"/>
                <a:cs typeface="Arial"/>
                <a:sym typeface="Arial"/>
              </a:defRPr>
            </a:lvl5pPr>
            <a:lvl6pPr indent="0" marL="1714500" marR="0" rtl="0" algn="l">
              <a:spcBef>
                <a:spcPts val="0"/>
              </a:spcBef>
              <a:defRPr b="0" baseline="0" i="0" sz="1800" u="none" cap="none" strike="noStrike">
                <a:solidFill>
                  <a:schemeClr val="dk1"/>
                </a:solidFill>
                <a:latin typeface="Arial"/>
                <a:ea typeface="Arial"/>
                <a:cs typeface="Arial"/>
                <a:sym typeface="Arial"/>
              </a:defRPr>
            </a:lvl6pPr>
            <a:lvl7pPr indent="0" marL="2057400" marR="0" rtl="0" algn="l">
              <a:spcBef>
                <a:spcPts val="0"/>
              </a:spcBef>
              <a:defRPr b="0" baseline="0" i="0" sz="1800" u="none" cap="none" strike="noStrike">
                <a:solidFill>
                  <a:schemeClr val="dk1"/>
                </a:solidFill>
                <a:latin typeface="Arial"/>
                <a:ea typeface="Arial"/>
                <a:cs typeface="Arial"/>
                <a:sym typeface="Arial"/>
              </a:defRPr>
            </a:lvl7pPr>
            <a:lvl8pPr indent="0" marL="2400300" marR="0" rtl="0" algn="l">
              <a:spcBef>
                <a:spcPts val="0"/>
              </a:spcBef>
              <a:defRPr b="0" baseline="0" i="0" sz="1800" u="none" cap="none" strike="noStrike">
                <a:solidFill>
                  <a:schemeClr val="dk1"/>
                </a:solidFill>
                <a:latin typeface="Arial"/>
                <a:ea typeface="Arial"/>
                <a:cs typeface="Arial"/>
                <a:sym typeface="Arial"/>
              </a:defRPr>
            </a:lvl8pPr>
            <a:lvl9pPr indent="0" marL="2743200" marR="0" rtl="0" algn="l">
              <a:spcBef>
                <a:spcPts val="0"/>
              </a:spcBef>
              <a:defRPr b="0" baseline="0" i="0" sz="1800" u="none" cap="none" strike="noStrike">
                <a:solidFill>
                  <a:schemeClr val="dk1"/>
                </a:solidFill>
                <a:latin typeface="Arial"/>
                <a:ea typeface="Arial"/>
                <a:cs typeface="Arial"/>
                <a:sym typeface="Arial"/>
              </a:defRPr>
            </a:lvl9pPr>
          </a:lstStyle>
          <a:p/>
        </p:txBody>
      </p:sp>
      <p:sp>
        <p:nvSpPr>
          <p:cNvPr id="508" name="Shape 508"/>
          <p:cNvSpPr txBox="1"/>
          <p:nvPr>
            <p:ph idx="11" type="ftr"/>
          </p:nvPr>
        </p:nvSpPr>
        <p:spPr>
          <a:xfrm>
            <a:off x="1706969" y="6577240"/>
            <a:ext cx="5421313" cy="238124"/>
          </a:xfrm>
          <a:prstGeom prst="rect">
            <a:avLst/>
          </a:prstGeom>
          <a:noFill/>
          <a:ln>
            <a:noFill/>
          </a:ln>
        </p:spPr>
        <p:txBody>
          <a:bodyPr anchorCtr="0" anchor="ctr" bIns="91425" lIns="91425" rIns="91425" tIns="91425"/>
          <a:lstStyle>
            <a:lvl1pPr indent="0" marL="0" marR="0" rtl="0" algn="r">
              <a:spcBef>
                <a:spcPts val="0"/>
              </a:spcBef>
              <a:spcAft>
                <a:spcPts val="0"/>
              </a:spcAft>
              <a:defRPr b="0" baseline="0" i="0" sz="600" u="none" cap="none" strike="noStrike">
                <a:solidFill>
                  <a:srgbClr val="7F7F7F"/>
                </a:solidFill>
                <a:latin typeface="Arial"/>
                <a:ea typeface="Arial"/>
                <a:cs typeface="Arial"/>
                <a:sym typeface="Arial"/>
              </a:defRPr>
            </a:lvl1pPr>
            <a:lvl2pPr indent="0" marL="342900" marR="0" rtl="0" algn="l">
              <a:spcBef>
                <a:spcPts val="0"/>
              </a:spcBef>
              <a:defRPr b="0" baseline="0" i="0" sz="1800" u="none" cap="none" strike="noStrike">
                <a:solidFill>
                  <a:schemeClr val="dk1"/>
                </a:solidFill>
                <a:latin typeface="Arial"/>
                <a:ea typeface="Arial"/>
                <a:cs typeface="Arial"/>
                <a:sym typeface="Arial"/>
              </a:defRPr>
            </a:lvl2pPr>
            <a:lvl3pPr indent="0" marL="685800" marR="0" rtl="0" algn="l">
              <a:spcBef>
                <a:spcPts val="0"/>
              </a:spcBef>
              <a:defRPr b="0" baseline="0" i="0" sz="1800" u="none" cap="none" strike="noStrike">
                <a:solidFill>
                  <a:schemeClr val="dk1"/>
                </a:solidFill>
                <a:latin typeface="Arial"/>
                <a:ea typeface="Arial"/>
                <a:cs typeface="Arial"/>
                <a:sym typeface="Arial"/>
              </a:defRPr>
            </a:lvl3pPr>
            <a:lvl4pPr indent="0" marL="1028700" marR="0" rtl="0" algn="l">
              <a:spcBef>
                <a:spcPts val="0"/>
              </a:spcBef>
              <a:defRPr b="0" baseline="0" i="0" sz="1800" u="none" cap="none" strike="noStrike">
                <a:solidFill>
                  <a:schemeClr val="dk1"/>
                </a:solidFill>
                <a:latin typeface="Arial"/>
                <a:ea typeface="Arial"/>
                <a:cs typeface="Arial"/>
                <a:sym typeface="Arial"/>
              </a:defRPr>
            </a:lvl4pPr>
            <a:lvl5pPr indent="0" marL="1371600" marR="0" rtl="0" algn="l">
              <a:spcBef>
                <a:spcPts val="0"/>
              </a:spcBef>
              <a:defRPr b="0" baseline="0" i="0" sz="1800" u="none" cap="none" strike="noStrike">
                <a:solidFill>
                  <a:schemeClr val="dk1"/>
                </a:solidFill>
                <a:latin typeface="Arial"/>
                <a:ea typeface="Arial"/>
                <a:cs typeface="Arial"/>
                <a:sym typeface="Arial"/>
              </a:defRPr>
            </a:lvl5pPr>
            <a:lvl6pPr indent="0" marL="1714500" marR="0" rtl="0" algn="l">
              <a:spcBef>
                <a:spcPts val="0"/>
              </a:spcBef>
              <a:defRPr b="0" baseline="0" i="0" sz="1800" u="none" cap="none" strike="noStrike">
                <a:solidFill>
                  <a:schemeClr val="dk1"/>
                </a:solidFill>
                <a:latin typeface="Arial"/>
                <a:ea typeface="Arial"/>
                <a:cs typeface="Arial"/>
                <a:sym typeface="Arial"/>
              </a:defRPr>
            </a:lvl6pPr>
            <a:lvl7pPr indent="0" marL="2057400" marR="0" rtl="0" algn="l">
              <a:spcBef>
                <a:spcPts val="0"/>
              </a:spcBef>
              <a:defRPr b="0" baseline="0" i="0" sz="1800" u="none" cap="none" strike="noStrike">
                <a:solidFill>
                  <a:schemeClr val="dk1"/>
                </a:solidFill>
                <a:latin typeface="Arial"/>
                <a:ea typeface="Arial"/>
                <a:cs typeface="Arial"/>
                <a:sym typeface="Arial"/>
              </a:defRPr>
            </a:lvl7pPr>
            <a:lvl8pPr indent="0" marL="2400300" marR="0" rtl="0" algn="l">
              <a:spcBef>
                <a:spcPts val="0"/>
              </a:spcBef>
              <a:defRPr b="0" baseline="0" i="0" sz="1800" u="none" cap="none" strike="noStrike">
                <a:solidFill>
                  <a:schemeClr val="dk1"/>
                </a:solidFill>
                <a:latin typeface="Arial"/>
                <a:ea typeface="Arial"/>
                <a:cs typeface="Arial"/>
                <a:sym typeface="Arial"/>
              </a:defRPr>
            </a:lvl8pPr>
            <a:lvl9pPr indent="0" marL="2743200" marR="0" rtl="0" algn="l">
              <a:spcBef>
                <a:spcPts val="0"/>
              </a:spcBef>
              <a:defRPr b="0" baseline="0" i="0" sz="1800" u="none" cap="none" strike="noStrike">
                <a:solidFill>
                  <a:schemeClr val="dk1"/>
                </a:solidFill>
                <a:latin typeface="Arial"/>
                <a:ea typeface="Arial"/>
                <a:cs typeface="Arial"/>
                <a:sym typeface="Arial"/>
              </a:defRPr>
            </a:lvl9pPr>
          </a:lstStyle>
          <a:p/>
        </p:txBody>
      </p:sp>
      <p:sp>
        <p:nvSpPr>
          <p:cNvPr id="509" name="Shape 509"/>
          <p:cNvSpPr txBox="1"/>
          <p:nvPr>
            <p:ph idx="12" type="sldNum"/>
          </p:nvPr>
        </p:nvSpPr>
        <p:spPr>
          <a:xfrm>
            <a:off x="8187070" y="6577240"/>
            <a:ext cx="533399" cy="244474"/>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baseline="0" i="0" lang="en-US" sz="600" u="none" cap="none" strike="noStrike">
                <a:solidFill>
                  <a:srgbClr val="7F7F7F"/>
                </a:solidFill>
                <a:latin typeface="Arial"/>
                <a:ea typeface="Arial"/>
                <a:cs typeface="Arial"/>
                <a:sym typeface="Arial"/>
              </a:rPr>
              <a:t>‹#›</a:t>
            </a:fld>
          </a:p>
        </p:txBody>
      </p:sp>
      <p:sp>
        <p:nvSpPr>
          <p:cNvPr id="510" name="Shape 510"/>
          <p:cNvSpPr txBox="1"/>
          <p:nvPr>
            <p:ph type="title"/>
          </p:nvPr>
        </p:nvSpPr>
        <p:spPr>
          <a:xfrm>
            <a:off x="563525" y="0"/>
            <a:ext cx="2103120" cy="1286539"/>
          </a:xfrm>
          <a:prstGeom prst="rect">
            <a:avLst/>
          </a:prstGeom>
          <a:solidFill>
            <a:srgbClr val="046CB6"/>
          </a:solidFill>
          <a:ln>
            <a:noFill/>
          </a:ln>
        </p:spPr>
        <p:txBody>
          <a:bodyPr anchorCtr="0" anchor="ctr" bIns="91425" lIns="91425" rIns="91425" tIns="91425"/>
          <a:lstStyle>
            <a:lvl1pPr rtl="0" algn="l">
              <a:spcBef>
                <a:spcPts val="0"/>
              </a:spcBef>
              <a:defRPr b="1" sz="1500">
                <a:solidFill>
                  <a:schemeClr val="lt1"/>
                </a:solidFill>
              </a:defRPr>
            </a:lvl1pPr>
            <a:lvl2pPr rtl="0">
              <a:spcBef>
                <a:spcPts val="0"/>
              </a:spcBef>
              <a:defRPr sz="2400">
                <a:solidFill>
                  <a:schemeClr val="dk2"/>
                </a:solidFill>
              </a:defRPr>
            </a:lvl2pPr>
            <a:lvl3pPr rtl="0">
              <a:spcBef>
                <a:spcPts val="0"/>
              </a:spcBef>
              <a:defRPr sz="2400">
                <a:solidFill>
                  <a:schemeClr val="dk2"/>
                </a:solidFill>
              </a:defRPr>
            </a:lvl3pPr>
            <a:lvl4pPr rtl="0">
              <a:spcBef>
                <a:spcPts val="0"/>
              </a:spcBef>
              <a:defRPr sz="2400">
                <a:solidFill>
                  <a:schemeClr val="dk2"/>
                </a:solidFill>
              </a:defRPr>
            </a:lvl4pPr>
            <a:lvl5pPr rtl="0">
              <a:spcBef>
                <a:spcPts val="0"/>
              </a:spcBef>
              <a:defRPr sz="2400">
                <a:solidFill>
                  <a:schemeClr val="dk2"/>
                </a:solidFill>
              </a:defRPr>
            </a:lvl5pPr>
            <a:lvl6pPr rtl="0">
              <a:spcBef>
                <a:spcPts val="0"/>
              </a:spcBef>
              <a:defRPr sz="2400">
                <a:solidFill>
                  <a:schemeClr val="dk2"/>
                </a:solidFill>
              </a:defRPr>
            </a:lvl6pPr>
            <a:lvl7pPr rtl="0">
              <a:spcBef>
                <a:spcPts val="0"/>
              </a:spcBef>
              <a:defRPr sz="2400">
                <a:solidFill>
                  <a:schemeClr val="dk2"/>
                </a:solidFill>
              </a:defRPr>
            </a:lvl7pPr>
            <a:lvl8pPr rtl="0">
              <a:spcBef>
                <a:spcPts val="0"/>
              </a:spcBef>
              <a:defRPr sz="2400">
                <a:solidFill>
                  <a:schemeClr val="dk2"/>
                </a:solidFill>
              </a:defRPr>
            </a:lvl8pPr>
            <a:lvl9pPr rtl="0">
              <a:spcBef>
                <a:spcPts val="0"/>
              </a:spcBef>
              <a:defRPr sz="2400">
                <a:solidFill>
                  <a:schemeClr val="dk2"/>
                </a:solidFill>
              </a:defRPr>
            </a:lvl9pPr>
          </a:lstStyle>
          <a:p/>
        </p:txBody>
      </p:sp>
      <p:sp>
        <p:nvSpPr>
          <p:cNvPr id="511" name="Shape 511"/>
          <p:cNvSpPr txBox="1"/>
          <p:nvPr>
            <p:ph idx="2" type="body"/>
          </p:nvPr>
        </p:nvSpPr>
        <p:spPr>
          <a:xfrm>
            <a:off x="563527" y="1265274"/>
            <a:ext cx="2105246" cy="5592725"/>
          </a:xfrm>
          <a:prstGeom prst="rect">
            <a:avLst/>
          </a:prstGeom>
          <a:solidFill>
            <a:srgbClr val="046CB6"/>
          </a:solidFill>
          <a:ln>
            <a:noFill/>
          </a:ln>
        </p:spPr>
        <p:txBody>
          <a:bodyPr anchorCtr="0" anchor="ctr" bIns="91425" lIns="91425" rIns="91425" tIns="91425"/>
          <a:lstStyle>
            <a:lvl1pPr indent="0" marL="0" rtl="0">
              <a:spcBef>
                <a:spcPts val="0"/>
              </a:spcBef>
              <a:buClr>
                <a:schemeClr val="lt1"/>
              </a:buClr>
              <a:buFont typeface="Arial"/>
              <a:buNone/>
              <a:defRPr sz="1050">
                <a:solidFill>
                  <a:schemeClr val="lt1"/>
                </a:solidFill>
              </a:defRPr>
            </a:lvl1pPr>
            <a:lvl2pPr indent="0" marL="342900" rtl="0">
              <a:spcBef>
                <a:spcPts val="0"/>
              </a:spcBef>
              <a:buFont typeface="Arial"/>
              <a:buNone/>
              <a:defRPr sz="900"/>
            </a:lvl2pPr>
            <a:lvl3pPr indent="0" marL="685800" rtl="0">
              <a:spcBef>
                <a:spcPts val="0"/>
              </a:spcBef>
              <a:buFont typeface="Arial"/>
              <a:buNone/>
              <a:defRPr sz="750"/>
            </a:lvl3pPr>
            <a:lvl4pPr indent="0" marL="1028700" rtl="0">
              <a:spcBef>
                <a:spcPts val="0"/>
              </a:spcBef>
              <a:buFont typeface="Arial"/>
              <a:buNone/>
              <a:defRPr sz="675"/>
            </a:lvl4pPr>
            <a:lvl5pPr indent="0" marL="1371600" rtl="0">
              <a:spcBef>
                <a:spcPts val="0"/>
              </a:spcBef>
              <a:buFont typeface="Arial"/>
              <a:buNone/>
              <a:defRPr sz="675"/>
            </a:lvl5pPr>
            <a:lvl6pPr indent="0" marL="1714500" rtl="0">
              <a:spcBef>
                <a:spcPts val="0"/>
              </a:spcBef>
              <a:buNone/>
              <a:defRPr sz="675"/>
            </a:lvl6pPr>
            <a:lvl7pPr indent="0" marL="2057400" rtl="0">
              <a:spcBef>
                <a:spcPts val="0"/>
              </a:spcBef>
              <a:buNone/>
              <a:defRPr sz="675"/>
            </a:lvl7pPr>
            <a:lvl8pPr indent="0" marL="2400300" rtl="0">
              <a:spcBef>
                <a:spcPts val="0"/>
              </a:spcBef>
              <a:buNone/>
              <a:defRPr sz="675"/>
            </a:lvl8pPr>
            <a:lvl9pPr indent="0" marL="2743200" rtl="0">
              <a:spcBef>
                <a:spcPts val="0"/>
              </a:spcBef>
              <a:buNone/>
              <a:defRPr sz="675"/>
            </a:lvl9pPr>
          </a:lstStyle>
          <a:p/>
        </p:txBody>
      </p:sp>
      <p:pic>
        <p:nvPicPr>
          <p:cNvPr id="512" name="Shape 512"/>
          <p:cNvPicPr preferRelativeResize="0"/>
          <p:nvPr/>
        </p:nvPicPr>
        <p:blipFill rotWithShape="1">
          <a:blip r:embed="rId3">
            <a:alphaModFix/>
          </a:blip>
          <a:srcRect b="0" l="0" r="0" t="0"/>
          <a:stretch/>
        </p:blipFill>
        <p:spPr>
          <a:xfrm>
            <a:off x="7659150" y="179433"/>
            <a:ext cx="1111775" cy="348792"/>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eeting Purpose">
    <p:spTree>
      <p:nvGrpSpPr>
        <p:cNvPr id="513" name="Shape 513"/>
        <p:cNvGrpSpPr/>
        <p:nvPr/>
      </p:nvGrpSpPr>
      <p:grpSpPr>
        <a:xfrm>
          <a:off x="0" y="0"/>
          <a:ext cx="0" cy="0"/>
          <a:chOff x="0" y="0"/>
          <a:chExt cx="0" cy="0"/>
        </a:xfrm>
      </p:grpSpPr>
      <p:sp>
        <p:nvSpPr>
          <p:cNvPr id="514" name="Shape 514"/>
          <p:cNvSpPr txBox="1"/>
          <p:nvPr>
            <p:ph type="title"/>
          </p:nvPr>
        </p:nvSpPr>
        <p:spPr>
          <a:xfrm>
            <a:off x="528004" y="114522"/>
            <a:ext cx="8153399" cy="761666"/>
          </a:xfrm>
          <a:prstGeom prst="rect">
            <a:avLst/>
          </a:prstGeom>
          <a:noFill/>
          <a:ln>
            <a:noFill/>
          </a:ln>
        </p:spPr>
        <p:txBody>
          <a:bodyPr anchorCtr="0" anchor="ctr" bIns="91425" lIns="91425" rIns="91425" tIns="91425"/>
          <a:lstStyle>
            <a:lvl1pPr rtl="0" algn="l">
              <a:spcBef>
                <a:spcPts val="0"/>
              </a:spcBef>
              <a:defRPr baseline="0" sz="2400">
                <a:solidFill>
                  <a:srgbClr val="1086BE"/>
                </a:solidFill>
              </a:defRPr>
            </a:lvl1pPr>
            <a:lvl2pPr rtl="0">
              <a:spcBef>
                <a:spcPts val="0"/>
              </a:spcBef>
              <a:defRPr sz="2400">
                <a:solidFill>
                  <a:schemeClr val="dk2"/>
                </a:solidFill>
              </a:defRPr>
            </a:lvl2pPr>
            <a:lvl3pPr rtl="0">
              <a:spcBef>
                <a:spcPts val="0"/>
              </a:spcBef>
              <a:defRPr sz="2400">
                <a:solidFill>
                  <a:schemeClr val="dk2"/>
                </a:solidFill>
              </a:defRPr>
            </a:lvl3pPr>
            <a:lvl4pPr rtl="0">
              <a:spcBef>
                <a:spcPts val="0"/>
              </a:spcBef>
              <a:defRPr sz="2400">
                <a:solidFill>
                  <a:schemeClr val="dk2"/>
                </a:solidFill>
              </a:defRPr>
            </a:lvl4pPr>
            <a:lvl5pPr rtl="0">
              <a:spcBef>
                <a:spcPts val="0"/>
              </a:spcBef>
              <a:defRPr sz="2400">
                <a:solidFill>
                  <a:schemeClr val="dk2"/>
                </a:solidFill>
              </a:defRPr>
            </a:lvl5pPr>
            <a:lvl6pPr rtl="0">
              <a:spcBef>
                <a:spcPts val="0"/>
              </a:spcBef>
              <a:defRPr sz="2400">
                <a:solidFill>
                  <a:schemeClr val="dk2"/>
                </a:solidFill>
              </a:defRPr>
            </a:lvl6pPr>
            <a:lvl7pPr rtl="0">
              <a:spcBef>
                <a:spcPts val="0"/>
              </a:spcBef>
              <a:defRPr sz="2400">
                <a:solidFill>
                  <a:schemeClr val="dk2"/>
                </a:solidFill>
              </a:defRPr>
            </a:lvl7pPr>
            <a:lvl8pPr rtl="0">
              <a:spcBef>
                <a:spcPts val="0"/>
              </a:spcBef>
              <a:defRPr sz="2400">
                <a:solidFill>
                  <a:schemeClr val="dk2"/>
                </a:solidFill>
              </a:defRPr>
            </a:lvl8pPr>
            <a:lvl9pPr rtl="0">
              <a:spcBef>
                <a:spcPts val="0"/>
              </a:spcBef>
              <a:defRPr sz="2400">
                <a:solidFill>
                  <a:schemeClr val="dk2"/>
                </a:solidFill>
              </a:defRPr>
            </a:lvl9pPr>
          </a:lstStyle>
          <a:p/>
        </p:txBody>
      </p:sp>
      <p:sp>
        <p:nvSpPr>
          <p:cNvPr id="515" name="Shape 515"/>
          <p:cNvSpPr txBox="1"/>
          <p:nvPr>
            <p:ph idx="10" type="dt"/>
          </p:nvPr>
        </p:nvSpPr>
        <p:spPr>
          <a:xfrm>
            <a:off x="457200" y="6487771"/>
            <a:ext cx="957262" cy="365125"/>
          </a:xfrm>
          <a:prstGeom prst="rect">
            <a:avLst/>
          </a:prstGeom>
          <a:noFill/>
          <a:ln>
            <a:noFill/>
          </a:ln>
        </p:spPr>
        <p:txBody>
          <a:bodyPr anchorCtr="0" anchor="ctr" bIns="91425" lIns="91425" rIns="91425" tIns="91425"/>
          <a:lstStyle>
            <a:lvl1pPr indent="0" marL="0" marR="0" rtl="0" algn="l">
              <a:spcBef>
                <a:spcPts val="0"/>
              </a:spcBef>
              <a:spcAft>
                <a:spcPts val="0"/>
              </a:spcAft>
              <a:defRPr b="0" baseline="0" i="0" sz="600" u="none" cap="none" strike="noStrike">
                <a:solidFill>
                  <a:schemeClr val="dk1"/>
                </a:solidFill>
                <a:latin typeface="Arial"/>
                <a:ea typeface="Arial"/>
                <a:cs typeface="Arial"/>
                <a:sym typeface="Arial"/>
              </a:defRPr>
            </a:lvl1pPr>
            <a:lvl2pPr indent="0" marL="342900" marR="0" rtl="0" algn="l">
              <a:spcBef>
                <a:spcPts val="0"/>
              </a:spcBef>
              <a:defRPr b="0" baseline="0" i="0" sz="1800" u="none" cap="none" strike="noStrike">
                <a:solidFill>
                  <a:schemeClr val="dk1"/>
                </a:solidFill>
                <a:latin typeface="Arial"/>
                <a:ea typeface="Arial"/>
                <a:cs typeface="Arial"/>
                <a:sym typeface="Arial"/>
              </a:defRPr>
            </a:lvl2pPr>
            <a:lvl3pPr indent="0" marL="685800" marR="0" rtl="0" algn="l">
              <a:spcBef>
                <a:spcPts val="0"/>
              </a:spcBef>
              <a:defRPr b="0" baseline="0" i="0" sz="1800" u="none" cap="none" strike="noStrike">
                <a:solidFill>
                  <a:schemeClr val="dk1"/>
                </a:solidFill>
                <a:latin typeface="Arial"/>
                <a:ea typeface="Arial"/>
                <a:cs typeface="Arial"/>
                <a:sym typeface="Arial"/>
              </a:defRPr>
            </a:lvl3pPr>
            <a:lvl4pPr indent="0" marL="1028700" marR="0" rtl="0" algn="l">
              <a:spcBef>
                <a:spcPts val="0"/>
              </a:spcBef>
              <a:defRPr b="0" baseline="0" i="0" sz="1800" u="none" cap="none" strike="noStrike">
                <a:solidFill>
                  <a:schemeClr val="dk1"/>
                </a:solidFill>
                <a:latin typeface="Arial"/>
                <a:ea typeface="Arial"/>
                <a:cs typeface="Arial"/>
                <a:sym typeface="Arial"/>
              </a:defRPr>
            </a:lvl4pPr>
            <a:lvl5pPr indent="0" marL="1371600" marR="0" rtl="0" algn="l">
              <a:spcBef>
                <a:spcPts val="0"/>
              </a:spcBef>
              <a:defRPr b="0" baseline="0" i="0" sz="1800" u="none" cap="none" strike="noStrike">
                <a:solidFill>
                  <a:schemeClr val="dk1"/>
                </a:solidFill>
                <a:latin typeface="Arial"/>
                <a:ea typeface="Arial"/>
                <a:cs typeface="Arial"/>
                <a:sym typeface="Arial"/>
              </a:defRPr>
            </a:lvl5pPr>
            <a:lvl6pPr indent="0" marL="1714500" marR="0" rtl="0" algn="l">
              <a:spcBef>
                <a:spcPts val="0"/>
              </a:spcBef>
              <a:defRPr b="0" baseline="0" i="0" sz="1800" u="none" cap="none" strike="noStrike">
                <a:solidFill>
                  <a:schemeClr val="dk1"/>
                </a:solidFill>
                <a:latin typeface="Arial"/>
                <a:ea typeface="Arial"/>
                <a:cs typeface="Arial"/>
                <a:sym typeface="Arial"/>
              </a:defRPr>
            </a:lvl6pPr>
            <a:lvl7pPr indent="0" marL="2057400" marR="0" rtl="0" algn="l">
              <a:spcBef>
                <a:spcPts val="0"/>
              </a:spcBef>
              <a:defRPr b="0" baseline="0" i="0" sz="1800" u="none" cap="none" strike="noStrike">
                <a:solidFill>
                  <a:schemeClr val="dk1"/>
                </a:solidFill>
                <a:latin typeface="Arial"/>
                <a:ea typeface="Arial"/>
                <a:cs typeface="Arial"/>
                <a:sym typeface="Arial"/>
              </a:defRPr>
            </a:lvl7pPr>
            <a:lvl8pPr indent="0" marL="2400300" marR="0" rtl="0" algn="l">
              <a:spcBef>
                <a:spcPts val="0"/>
              </a:spcBef>
              <a:defRPr b="0" baseline="0" i="0" sz="1800" u="none" cap="none" strike="noStrike">
                <a:solidFill>
                  <a:schemeClr val="dk1"/>
                </a:solidFill>
                <a:latin typeface="Arial"/>
                <a:ea typeface="Arial"/>
                <a:cs typeface="Arial"/>
                <a:sym typeface="Arial"/>
              </a:defRPr>
            </a:lvl8pPr>
            <a:lvl9pPr indent="0" marL="2743200" marR="0" rtl="0" algn="l">
              <a:spcBef>
                <a:spcPts val="0"/>
              </a:spcBef>
              <a:defRPr b="0" baseline="0" i="0" sz="1800" u="none" cap="none" strike="noStrike">
                <a:solidFill>
                  <a:schemeClr val="dk1"/>
                </a:solidFill>
                <a:latin typeface="Arial"/>
                <a:ea typeface="Arial"/>
                <a:cs typeface="Arial"/>
                <a:sym typeface="Arial"/>
              </a:defRPr>
            </a:lvl9pPr>
          </a:lstStyle>
          <a:p/>
        </p:txBody>
      </p:sp>
      <p:sp>
        <p:nvSpPr>
          <p:cNvPr id="516" name="Shape 516"/>
          <p:cNvSpPr txBox="1"/>
          <p:nvPr>
            <p:ph idx="11" type="ftr"/>
          </p:nvPr>
        </p:nvSpPr>
        <p:spPr>
          <a:xfrm>
            <a:off x="2806700" y="6487771"/>
            <a:ext cx="3892550" cy="365125"/>
          </a:xfrm>
          <a:prstGeom prst="rect">
            <a:avLst/>
          </a:prstGeom>
          <a:noFill/>
          <a:ln>
            <a:noFill/>
          </a:ln>
        </p:spPr>
        <p:txBody>
          <a:bodyPr anchorCtr="0" anchor="ctr" bIns="91425" lIns="91425" rIns="91425" tIns="91425"/>
          <a:lstStyle>
            <a:lvl1pPr indent="0" marL="0" marR="0" rtl="0" algn="r">
              <a:spcBef>
                <a:spcPts val="0"/>
              </a:spcBef>
              <a:spcAft>
                <a:spcPts val="0"/>
              </a:spcAft>
              <a:defRPr b="0" baseline="0" i="0" sz="600" u="none" cap="none" strike="noStrike">
                <a:solidFill>
                  <a:schemeClr val="dk1"/>
                </a:solidFill>
                <a:latin typeface="Arial"/>
                <a:ea typeface="Arial"/>
                <a:cs typeface="Arial"/>
                <a:sym typeface="Arial"/>
              </a:defRPr>
            </a:lvl1pPr>
            <a:lvl2pPr indent="0" marL="342900" marR="0" rtl="0" algn="l">
              <a:spcBef>
                <a:spcPts val="0"/>
              </a:spcBef>
              <a:defRPr b="0" baseline="0" i="0" sz="1800" u="none" cap="none" strike="noStrike">
                <a:solidFill>
                  <a:schemeClr val="dk1"/>
                </a:solidFill>
                <a:latin typeface="Arial"/>
                <a:ea typeface="Arial"/>
                <a:cs typeface="Arial"/>
                <a:sym typeface="Arial"/>
              </a:defRPr>
            </a:lvl2pPr>
            <a:lvl3pPr indent="0" marL="685800" marR="0" rtl="0" algn="l">
              <a:spcBef>
                <a:spcPts val="0"/>
              </a:spcBef>
              <a:defRPr b="0" baseline="0" i="0" sz="1800" u="none" cap="none" strike="noStrike">
                <a:solidFill>
                  <a:schemeClr val="dk1"/>
                </a:solidFill>
                <a:latin typeface="Arial"/>
                <a:ea typeface="Arial"/>
                <a:cs typeface="Arial"/>
                <a:sym typeface="Arial"/>
              </a:defRPr>
            </a:lvl3pPr>
            <a:lvl4pPr indent="0" marL="1028700" marR="0" rtl="0" algn="l">
              <a:spcBef>
                <a:spcPts val="0"/>
              </a:spcBef>
              <a:defRPr b="0" baseline="0" i="0" sz="1800" u="none" cap="none" strike="noStrike">
                <a:solidFill>
                  <a:schemeClr val="dk1"/>
                </a:solidFill>
                <a:latin typeface="Arial"/>
                <a:ea typeface="Arial"/>
                <a:cs typeface="Arial"/>
                <a:sym typeface="Arial"/>
              </a:defRPr>
            </a:lvl4pPr>
            <a:lvl5pPr indent="0" marL="1371600" marR="0" rtl="0" algn="l">
              <a:spcBef>
                <a:spcPts val="0"/>
              </a:spcBef>
              <a:defRPr b="0" baseline="0" i="0" sz="1800" u="none" cap="none" strike="noStrike">
                <a:solidFill>
                  <a:schemeClr val="dk1"/>
                </a:solidFill>
                <a:latin typeface="Arial"/>
                <a:ea typeface="Arial"/>
                <a:cs typeface="Arial"/>
                <a:sym typeface="Arial"/>
              </a:defRPr>
            </a:lvl5pPr>
            <a:lvl6pPr indent="0" marL="1714500" marR="0" rtl="0" algn="l">
              <a:spcBef>
                <a:spcPts val="0"/>
              </a:spcBef>
              <a:defRPr b="0" baseline="0" i="0" sz="1800" u="none" cap="none" strike="noStrike">
                <a:solidFill>
                  <a:schemeClr val="dk1"/>
                </a:solidFill>
                <a:latin typeface="Arial"/>
                <a:ea typeface="Arial"/>
                <a:cs typeface="Arial"/>
                <a:sym typeface="Arial"/>
              </a:defRPr>
            </a:lvl6pPr>
            <a:lvl7pPr indent="0" marL="2057400" marR="0" rtl="0" algn="l">
              <a:spcBef>
                <a:spcPts val="0"/>
              </a:spcBef>
              <a:defRPr b="0" baseline="0" i="0" sz="1800" u="none" cap="none" strike="noStrike">
                <a:solidFill>
                  <a:schemeClr val="dk1"/>
                </a:solidFill>
                <a:latin typeface="Arial"/>
                <a:ea typeface="Arial"/>
                <a:cs typeface="Arial"/>
                <a:sym typeface="Arial"/>
              </a:defRPr>
            </a:lvl7pPr>
            <a:lvl8pPr indent="0" marL="2400300" marR="0" rtl="0" algn="l">
              <a:spcBef>
                <a:spcPts val="0"/>
              </a:spcBef>
              <a:defRPr b="0" baseline="0" i="0" sz="1800" u="none" cap="none" strike="noStrike">
                <a:solidFill>
                  <a:schemeClr val="dk1"/>
                </a:solidFill>
                <a:latin typeface="Arial"/>
                <a:ea typeface="Arial"/>
                <a:cs typeface="Arial"/>
                <a:sym typeface="Arial"/>
              </a:defRPr>
            </a:lvl8pPr>
            <a:lvl9pPr indent="0" marL="2743200" marR="0" rtl="0" algn="l">
              <a:spcBef>
                <a:spcPts val="0"/>
              </a:spcBef>
              <a:defRPr b="0" baseline="0" i="0" sz="1800" u="none" cap="none" strike="noStrike">
                <a:solidFill>
                  <a:schemeClr val="dk1"/>
                </a:solidFill>
                <a:latin typeface="Arial"/>
                <a:ea typeface="Arial"/>
                <a:cs typeface="Arial"/>
                <a:sym typeface="Arial"/>
              </a:defRPr>
            </a:lvl9pPr>
          </a:lstStyle>
          <a:p/>
        </p:txBody>
      </p:sp>
      <p:sp>
        <p:nvSpPr>
          <p:cNvPr id="517" name="Shape 517"/>
          <p:cNvSpPr txBox="1"/>
          <p:nvPr>
            <p:ph idx="12" type="sldNum"/>
          </p:nvPr>
        </p:nvSpPr>
        <p:spPr>
          <a:xfrm>
            <a:off x="7899400" y="6487771"/>
            <a:ext cx="787400" cy="365125"/>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baseline="0" i="0" lang="en-US" sz="600" u="none" cap="none" strike="noStrike">
                <a:solidFill>
                  <a:srgbClr val="000000"/>
                </a:solidFill>
                <a:latin typeface="Arial"/>
                <a:ea typeface="Arial"/>
                <a:cs typeface="Arial"/>
                <a:sym typeface="Arial"/>
              </a:rPr>
              <a:t>‹#›</a:t>
            </a:fld>
          </a:p>
        </p:txBody>
      </p:sp>
      <p:sp>
        <p:nvSpPr>
          <p:cNvPr id="518" name="Shape 518"/>
          <p:cNvSpPr txBox="1"/>
          <p:nvPr>
            <p:ph idx="1" type="body"/>
          </p:nvPr>
        </p:nvSpPr>
        <p:spPr>
          <a:xfrm>
            <a:off x="570016" y="1116283"/>
            <a:ext cx="7992093" cy="4441370"/>
          </a:xfrm>
          <a:prstGeom prst="rect">
            <a:avLst/>
          </a:prstGeom>
          <a:noFill/>
          <a:ln>
            <a:noFill/>
          </a:ln>
        </p:spPr>
        <p:txBody>
          <a:bodyPr anchorCtr="0" anchor="t" bIns="91425" lIns="91425" rIns="91425" tIns="91425"/>
          <a:lstStyle>
            <a:lvl1pPr rtl="0">
              <a:spcBef>
                <a:spcPts val="900"/>
              </a:spcBef>
              <a:defRPr/>
            </a:lvl1pPr>
            <a:lvl2pPr rtl="0">
              <a:spcBef>
                <a:spcPts val="0"/>
              </a:spcBef>
              <a:defRPr sz="1350">
                <a:solidFill>
                  <a:schemeClr val="dk1"/>
                </a:solidFill>
                <a:latin typeface="Arial"/>
                <a:ea typeface="Arial"/>
                <a:cs typeface="Arial"/>
                <a:sym typeface="Arial"/>
              </a:defRPr>
            </a:lvl2pPr>
            <a:lvl3pPr rtl="0">
              <a:spcBef>
                <a:spcPts val="0"/>
              </a:spcBef>
              <a:defRPr sz="1050">
                <a:solidFill>
                  <a:schemeClr val="dk1"/>
                </a:solidFill>
                <a:latin typeface="Arial"/>
                <a:ea typeface="Arial"/>
                <a:cs typeface="Arial"/>
                <a:sym typeface="Arial"/>
              </a:defRPr>
            </a:lvl3pPr>
            <a:lvl4pPr rtl="0">
              <a:spcBef>
                <a:spcPts val="0"/>
              </a:spcBef>
              <a:defRPr sz="825">
                <a:solidFill>
                  <a:schemeClr val="dk1"/>
                </a:solidFill>
                <a:latin typeface="Arial"/>
                <a:ea typeface="Arial"/>
                <a:cs typeface="Arial"/>
                <a:sym typeface="Arial"/>
              </a:defRPr>
            </a:lvl4pPr>
            <a:lvl5pPr rtl="0">
              <a:spcBef>
                <a:spcPts val="0"/>
              </a:spcBef>
              <a:defRPr sz="788">
                <a:solidFill>
                  <a:schemeClr val="dk1"/>
                </a:solidFill>
                <a:latin typeface="Arial"/>
                <a:ea typeface="Arial"/>
                <a:cs typeface="Arial"/>
                <a:sym typeface="Arial"/>
              </a:defRPr>
            </a:lvl5pPr>
            <a:lvl6pPr rtl="0">
              <a:spcBef>
                <a:spcPts val="0"/>
              </a:spcBef>
              <a:defRPr baseline="0" sz="1350">
                <a:solidFill>
                  <a:schemeClr val="dk1"/>
                </a:solidFill>
              </a:defRPr>
            </a:lvl6pPr>
            <a:lvl7pPr rtl="0">
              <a:spcBef>
                <a:spcPts val="0"/>
              </a:spcBef>
              <a:defRPr baseline="0" sz="1350">
                <a:solidFill>
                  <a:schemeClr val="dk1"/>
                </a:solidFill>
              </a:defRPr>
            </a:lvl7pPr>
            <a:lvl8pPr rtl="0">
              <a:spcBef>
                <a:spcPts val="0"/>
              </a:spcBef>
              <a:defRPr baseline="0" sz="1350">
                <a:solidFill>
                  <a:schemeClr val="dk1"/>
                </a:solidFill>
              </a:defRPr>
            </a:lvl8pPr>
            <a:lvl9pPr rtl="0">
              <a:spcBef>
                <a:spcPts val="0"/>
              </a:spcBef>
              <a:defRPr baseline="0" sz="1350">
                <a:solidFill>
                  <a:schemeClr val="dk1"/>
                </a:solidFill>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527" name="Shape 527"/>
        <p:cNvGrpSpPr/>
        <p:nvPr/>
      </p:nvGrpSpPr>
      <p:grpSpPr>
        <a:xfrm>
          <a:off x="0" y="0"/>
          <a:ext cx="0" cy="0"/>
          <a:chOff x="0" y="0"/>
          <a:chExt cx="0" cy="0"/>
        </a:xfrm>
      </p:grpSpPr>
      <p:pic>
        <p:nvPicPr>
          <p:cNvPr id="528" name="Shape 528"/>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529" name="Shape 529"/>
          <p:cNvSpPr txBox="1"/>
          <p:nvPr>
            <p:ph type="ctrTitle"/>
          </p:nvPr>
        </p:nvSpPr>
        <p:spPr>
          <a:xfrm>
            <a:off x="5146157" y="2328036"/>
            <a:ext cx="3636335" cy="1052623"/>
          </a:xfrm>
          <a:prstGeom prst="rect">
            <a:avLst/>
          </a:prstGeom>
          <a:noFill/>
          <a:ln>
            <a:noFill/>
          </a:ln>
        </p:spPr>
        <p:txBody>
          <a:bodyPr anchorCtr="0" anchor="ctr" bIns="91425" lIns="91425" rIns="91425" tIns="91425"/>
          <a:lstStyle>
            <a:lvl1pPr indent="0" marL="0" marR="0" rtl="0" algn="l">
              <a:spcBef>
                <a:spcPts val="0"/>
              </a:spcBef>
              <a:spcAft>
                <a:spcPts val="0"/>
              </a:spcAft>
              <a:defRPr b="0" baseline="0" i="0" sz="3200" u="none" cap="none" strike="noStrike">
                <a:solidFill>
                  <a:schemeClr val="lt1"/>
                </a:solidFill>
                <a:latin typeface="Arial"/>
                <a:ea typeface="Arial"/>
                <a:cs typeface="Arial"/>
                <a:sym typeface="Arial"/>
              </a:defRPr>
            </a:lvl1pPr>
            <a:lvl2pPr indent="0" marL="0" marR="0" rtl="0" algn="l">
              <a:spcBef>
                <a:spcPts val="0"/>
              </a:spcBef>
              <a:spcAft>
                <a:spcPts val="0"/>
              </a:spcAft>
              <a:defRPr b="0" baseline="0" i="0" sz="3200" u="none" cap="none" strike="noStrike">
                <a:solidFill>
                  <a:schemeClr val="dk2"/>
                </a:solidFill>
                <a:latin typeface="Arial"/>
                <a:ea typeface="Arial"/>
                <a:cs typeface="Arial"/>
                <a:sym typeface="Arial"/>
              </a:defRPr>
            </a:lvl2pPr>
            <a:lvl3pPr indent="0" marL="0" marR="0" rtl="0" algn="l">
              <a:spcBef>
                <a:spcPts val="0"/>
              </a:spcBef>
              <a:spcAft>
                <a:spcPts val="0"/>
              </a:spcAft>
              <a:defRPr b="0" baseline="0" i="0" sz="3200" u="none" cap="none" strike="noStrike">
                <a:solidFill>
                  <a:schemeClr val="dk2"/>
                </a:solidFill>
                <a:latin typeface="Arial"/>
                <a:ea typeface="Arial"/>
                <a:cs typeface="Arial"/>
                <a:sym typeface="Arial"/>
              </a:defRPr>
            </a:lvl3pPr>
            <a:lvl4pPr indent="0" marL="0" marR="0" rtl="0" algn="l">
              <a:spcBef>
                <a:spcPts val="0"/>
              </a:spcBef>
              <a:spcAft>
                <a:spcPts val="0"/>
              </a:spcAft>
              <a:defRPr b="0" baseline="0" i="0" sz="3200" u="none" cap="none" strike="noStrike">
                <a:solidFill>
                  <a:schemeClr val="dk2"/>
                </a:solidFill>
                <a:latin typeface="Arial"/>
                <a:ea typeface="Arial"/>
                <a:cs typeface="Arial"/>
                <a:sym typeface="Arial"/>
              </a:defRPr>
            </a:lvl4pPr>
            <a:lvl5pPr indent="0" marL="0" marR="0" rtl="0" algn="l">
              <a:spcBef>
                <a:spcPts val="0"/>
              </a:spcBef>
              <a:spcAft>
                <a:spcPts val="0"/>
              </a:spcAft>
              <a:defRPr b="0" baseline="0" i="0" sz="3200" u="none" cap="none" strike="noStrike">
                <a:solidFill>
                  <a:schemeClr val="dk2"/>
                </a:solidFill>
                <a:latin typeface="Arial"/>
                <a:ea typeface="Arial"/>
                <a:cs typeface="Arial"/>
                <a:sym typeface="Arial"/>
              </a:defRPr>
            </a:lvl5pPr>
            <a:lvl6pPr indent="0" marL="457200" marR="0" rtl="0" algn="l">
              <a:spcBef>
                <a:spcPts val="0"/>
              </a:spcBef>
              <a:spcAft>
                <a:spcPts val="0"/>
              </a:spcAft>
              <a:defRPr b="0" baseline="0" i="0" sz="3200" u="none" cap="none" strike="noStrike">
                <a:solidFill>
                  <a:schemeClr val="dk2"/>
                </a:solidFill>
                <a:latin typeface="Arial"/>
                <a:ea typeface="Arial"/>
                <a:cs typeface="Arial"/>
                <a:sym typeface="Arial"/>
              </a:defRPr>
            </a:lvl6pPr>
            <a:lvl7pPr indent="0" marL="914400" marR="0" rtl="0" algn="l">
              <a:spcBef>
                <a:spcPts val="0"/>
              </a:spcBef>
              <a:spcAft>
                <a:spcPts val="0"/>
              </a:spcAft>
              <a:defRPr b="0" baseline="0" i="0" sz="3200" u="none" cap="none" strike="noStrike">
                <a:solidFill>
                  <a:schemeClr val="dk2"/>
                </a:solidFill>
                <a:latin typeface="Arial"/>
                <a:ea typeface="Arial"/>
                <a:cs typeface="Arial"/>
                <a:sym typeface="Arial"/>
              </a:defRPr>
            </a:lvl7pPr>
            <a:lvl8pPr indent="0" marL="1371600" marR="0" rtl="0" algn="l">
              <a:spcBef>
                <a:spcPts val="0"/>
              </a:spcBef>
              <a:spcAft>
                <a:spcPts val="0"/>
              </a:spcAft>
              <a:defRPr b="0" baseline="0" i="0" sz="3200" u="none" cap="none" strike="noStrike">
                <a:solidFill>
                  <a:schemeClr val="dk2"/>
                </a:solidFill>
                <a:latin typeface="Arial"/>
                <a:ea typeface="Arial"/>
                <a:cs typeface="Arial"/>
                <a:sym typeface="Arial"/>
              </a:defRPr>
            </a:lvl8pPr>
            <a:lvl9pPr indent="0" marL="1828800" marR="0" rtl="0" algn="l">
              <a:spcBef>
                <a:spcPts val="0"/>
              </a:spcBef>
              <a:spcAft>
                <a:spcPts val="0"/>
              </a:spcAft>
              <a:defRPr b="0" baseline="0" i="0" sz="3200" u="none" cap="none" strike="noStrike">
                <a:solidFill>
                  <a:schemeClr val="dk2"/>
                </a:solidFill>
                <a:latin typeface="Arial"/>
                <a:ea typeface="Arial"/>
                <a:cs typeface="Arial"/>
                <a:sym typeface="Arial"/>
              </a:defRPr>
            </a:lvl9pPr>
          </a:lstStyle>
          <a:p/>
        </p:txBody>
      </p:sp>
      <p:sp>
        <p:nvSpPr>
          <p:cNvPr id="530" name="Shape 530"/>
          <p:cNvSpPr txBox="1"/>
          <p:nvPr>
            <p:ph idx="1" type="subTitle"/>
          </p:nvPr>
        </p:nvSpPr>
        <p:spPr>
          <a:xfrm>
            <a:off x="5156789" y="3429000"/>
            <a:ext cx="3551274" cy="1026042"/>
          </a:xfrm>
          <a:prstGeom prst="rect">
            <a:avLst/>
          </a:prstGeom>
          <a:noFill/>
          <a:ln>
            <a:noFill/>
          </a:ln>
        </p:spPr>
        <p:txBody>
          <a:bodyPr anchorCtr="0" anchor="ctr" bIns="91425" lIns="91425" rIns="91425" tIns="91425"/>
          <a:lstStyle>
            <a:lvl1pPr indent="0" marL="0" marR="0" rtl="0" algn="ctr">
              <a:spcBef>
                <a:spcPts val="700"/>
              </a:spcBef>
              <a:spcAft>
                <a:spcPts val="0"/>
              </a:spcAft>
              <a:buClr>
                <a:schemeClr val="accent2"/>
              </a:buClr>
              <a:buFont typeface="Arial"/>
              <a:buNone/>
              <a:defRPr b="0" baseline="0" i="0" sz="1600" u="none" cap="none" strike="noStrike">
                <a:solidFill>
                  <a:schemeClr val="lt1"/>
                </a:solidFill>
                <a:latin typeface="Arial"/>
                <a:ea typeface="Arial"/>
                <a:cs typeface="Arial"/>
                <a:sym typeface="Arial"/>
              </a:defRPr>
            </a:lvl1pPr>
            <a:lvl2pPr indent="0" marL="457200" marR="0" rtl="0" algn="ctr">
              <a:spcBef>
                <a:spcPts val="550"/>
              </a:spcBef>
              <a:spcAft>
                <a:spcPts val="0"/>
              </a:spcAft>
              <a:buClr>
                <a:srgbClr val="66CCCC"/>
              </a:buClr>
              <a:buFont typeface="Noto Symbol"/>
              <a:buNone/>
              <a:defRPr b="0" baseline="0" i="0" sz="1800" u="none" cap="none" strike="noStrike">
                <a:solidFill>
                  <a:srgbClr val="888888"/>
                </a:solidFill>
                <a:latin typeface="Arial"/>
                <a:ea typeface="Arial"/>
                <a:cs typeface="Arial"/>
                <a:sym typeface="Arial"/>
              </a:defRPr>
            </a:lvl2pPr>
            <a:lvl3pPr indent="0" marL="914400" marR="0" rtl="0" algn="ctr">
              <a:spcBef>
                <a:spcPts val="500"/>
              </a:spcBef>
              <a:spcAft>
                <a:spcPts val="0"/>
              </a:spcAft>
              <a:buClr>
                <a:srgbClr val="0099CC"/>
              </a:buClr>
              <a:buFont typeface="Noto Symbol"/>
              <a:buNone/>
              <a:defRPr b="0" baseline="0" i="0" sz="1400" u="none" cap="none" strike="noStrike">
                <a:solidFill>
                  <a:srgbClr val="888888"/>
                </a:solidFill>
                <a:latin typeface="Arial"/>
                <a:ea typeface="Arial"/>
                <a:cs typeface="Arial"/>
                <a:sym typeface="Arial"/>
              </a:defRPr>
            </a:lvl3pPr>
            <a:lvl4pPr indent="0" marL="1371600" marR="0" rtl="0" algn="ctr">
              <a:spcBef>
                <a:spcPts val="400"/>
              </a:spcBef>
              <a:spcAft>
                <a:spcPts val="0"/>
              </a:spcAft>
              <a:buClr>
                <a:srgbClr val="046CB6"/>
              </a:buClr>
              <a:buFont typeface="Noto Symbol"/>
              <a:buNone/>
              <a:defRPr b="0" baseline="0" i="0" sz="1100" u="none" cap="none" strike="noStrike">
                <a:solidFill>
                  <a:srgbClr val="888888"/>
                </a:solidFill>
                <a:latin typeface="Arial"/>
                <a:ea typeface="Arial"/>
                <a:cs typeface="Arial"/>
                <a:sym typeface="Arial"/>
              </a:defRPr>
            </a:lvl4pPr>
            <a:lvl5pPr indent="0" marL="1828800" marR="0" rtl="0" algn="ctr">
              <a:spcBef>
                <a:spcPts val="400"/>
              </a:spcBef>
              <a:spcAft>
                <a:spcPts val="0"/>
              </a:spcAft>
              <a:buClr>
                <a:srgbClr val="414141"/>
              </a:buClr>
              <a:buFont typeface="Noto Symbol"/>
              <a:buNone/>
              <a:defRPr b="0" baseline="0" i="0" sz="1050" u="none" cap="none" strike="noStrike">
                <a:solidFill>
                  <a:srgbClr val="888888"/>
                </a:solidFill>
                <a:latin typeface="Arial"/>
                <a:ea typeface="Arial"/>
                <a:cs typeface="Arial"/>
                <a:sym typeface="Arial"/>
              </a:defRPr>
            </a:lvl5pPr>
            <a:lvl6pPr indent="0" marL="2286000" marR="0" rtl="0" algn="ctr">
              <a:spcBef>
                <a:spcPts val="360"/>
              </a:spcBef>
              <a:buClr>
                <a:schemeClr val="accent1"/>
              </a:buClr>
              <a:buFont typeface="Noto Symbol"/>
              <a:buNone/>
              <a:defRPr b="0" baseline="0" i="0" sz="1800" u="none" cap="none" strike="noStrike">
                <a:solidFill>
                  <a:srgbClr val="888888"/>
                </a:solidFill>
                <a:latin typeface="Arial"/>
                <a:ea typeface="Arial"/>
                <a:cs typeface="Arial"/>
                <a:sym typeface="Arial"/>
              </a:defRPr>
            </a:lvl6pPr>
            <a:lvl7pPr indent="0" marL="2743200" marR="0" rtl="0" algn="ctr">
              <a:spcBef>
                <a:spcPts val="360"/>
              </a:spcBef>
              <a:buClr>
                <a:schemeClr val="accent2"/>
              </a:buClr>
              <a:buFont typeface="Noto Symbol"/>
              <a:buNone/>
              <a:defRPr b="0" baseline="0" i="0" sz="1800" u="none" cap="none" strike="noStrike">
                <a:solidFill>
                  <a:srgbClr val="888888"/>
                </a:solidFill>
                <a:latin typeface="Arial"/>
                <a:ea typeface="Arial"/>
                <a:cs typeface="Arial"/>
                <a:sym typeface="Arial"/>
              </a:defRPr>
            </a:lvl7pPr>
            <a:lvl8pPr indent="0" marL="3200400" marR="0" rtl="0" algn="ctr">
              <a:spcBef>
                <a:spcPts val="360"/>
              </a:spcBef>
              <a:buClr>
                <a:schemeClr val="accent3"/>
              </a:buClr>
              <a:buFont typeface="Noto Symbol"/>
              <a:buNone/>
              <a:defRPr b="0" baseline="0" i="0" sz="1800" u="none" cap="none" strike="noStrike">
                <a:solidFill>
                  <a:srgbClr val="888888"/>
                </a:solidFill>
                <a:latin typeface="Arial"/>
                <a:ea typeface="Arial"/>
                <a:cs typeface="Arial"/>
                <a:sym typeface="Arial"/>
              </a:defRPr>
            </a:lvl8pPr>
            <a:lvl9pPr indent="0" marL="3657600" marR="0" rtl="0" algn="ctr">
              <a:spcBef>
                <a:spcPts val="360"/>
              </a:spcBef>
              <a:buClr>
                <a:schemeClr val="accent4"/>
              </a:buClr>
              <a:buFont typeface="Noto Symbol"/>
              <a:buNone/>
              <a:defRPr b="0" baseline="0" i="0" sz="1800" u="none" cap="none" strike="noStrike">
                <a:solidFill>
                  <a:srgbClr val="888888"/>
                </a:solidFill>
                <a:latin typeface="Arial"/>
                <a:ea typeface="Arial"/>
                <a:cs typeface="Arial"/>
                <a:sym typeface="Arial"/>
              </a:defRPr>
            </a:lvl9pPr>
          </a:lstStyle>
          <a:p/>
        </p:txBody>
      </p:sp>
      <p:sp>
        <p:nvSpPr>
          <p:cNvPr id="531" name="Shape 531"/>
          <p:cNvSpPr txBox="1"/>
          <p:nvPr>
            <p:ph idx="10" type="dt"/>
          </p:nvPr>
        </p:nvSpPr>
        <p:spPr>
          <a:xfrm>
            <a:off x="7623175" y="6391275"/>
            <a:ext cx="835025" cy="365125"/>
          </a:xfrm>
          <a:prstGeom prst="rect">
            <a:avLst/>
          </a:prstGeom>
          <a:noFill/>
          <a:ln>
            <a:noFill/>
          </a:ln>
        </p:spPr>
        <p:txBody>
          <a:bodyPr anchorCtr="0" anchor="ctr" bIns="91425" lIns="91425" rIns="91425" tIns="91425"/>
          <a:lstStyle>
            <a:lvl1pPr indent="0" marL="0" marR="0" rtl="0" algn="r">
              <a:spcBef>
                <a:spcPts val="0"/>
              </a:spcBef>
              <a:spcAft>
                <a:spcPts val="0"/>
              </a:spcAft>
              <a:defRPr b="0" baseline="0" i="0" sz="900" u="none" cap="none" strike="noStrike">
                <a:solidFill>
                  <a:srgbClr val="FFFFFF"/>
                </a:solidFill>
                <a:latin typeface="Arial"/>
                <a:ea typeface="Arial"/>
                <a:cs typeface="Arial"/>
                <a:sym typeface="Arial"/>
              </a:defRPr>
            </a:lvl1pPr>
            <a:lvl2pPr indent="0" marL="457200" marR="0" rtl="0" algn="l">
              <a:spcBef>
                <a:spcPts val="0"/>
              </a:spcBef>
              <a:defRPr b="0" baseline="0" i="0" sz="1800" u="none" cap="none" strike="noStrike">
                <a:solidFill>
                  <a:schemeClr val="dk1"/>
                </a:solidFill>
                <a:latin typeface="Arial"/>
                <a:ea typeface="Arial"/>
                <a:cs typeface="Arial"/>
                <a:sym typeface="Arial"/>
              </a:defRPr>
            </a:lvl2pPr>
            <a:lvl3pPr indent="0" marL="914400" marR="0" rtl="0" algn="l">
              <a:spcBef>
                <a:spcPts val="0"/>
              </a:spcBef>
              <a:defRPr b="0" baseline="0" i="0" sz="1800" u="none" cap="none" strike="noStrike">
                <a:solidFill>
                  <a:schemeClr val="dk1"/>
                </a:solidFill>
                <a:latin typeface="Arial"/>
                <a:ea typeface="Arial"/>
                <a:cs typeface="Arial"/>
                <a:sym typeface="Arial"/>
              </a:defRPr>
            </a:lvl3pPr>
            <a:lvl4pPr indent="0" marL="1371600" marR="0" rtl="0" algn="l">
              <a:spcBef>
                <a:spcPts val="0"/>
              </a:spcBef>
              <a:defRPr b="0" baseline="0" i="0" sz="1800" u="none" cap="none" strike="noStrike">
                <a:solidFill>
                  <a:schemeClr val="dk1"/>
                </a:solidFill>
                <a:latin typeface="Arial"/>
                <a:ea typeface="Arial"/>
                <a:cs typeface="Arial"/>
                <a:sym typeface="Arial"/>
              </a:defRPr>
            </a:lvl4pPr>
            <a:lvl5pPr indent="0" marL="1828800" marR="0" rtl="0" algn="l">
              <a:spcBef>
                <a:spcPts val="0"/>
              </a:spcBef>
              <a:defRPr b="0" baseline="0" i="0" sz="1800" u="none" cap="none" strike="noStrike">
                <a:solidFill>
                  <a:schemeClr val="dk1"/>
                </a:solidFill>
                <a:latin typeface="Arial"/>
                <a:ea typeface="Arial"/>
                <a:cs typeface="Arial"/>
                <a:sym typeface="Arial"/>
              </a:defRPr>
            </a:lvl5pPr>
            <a:lvl6pPr indent="0" marL="2286000" marR="0" rtl="0" algn="l">
              <a:spcBef>
                <a:spcPts val="0"/>
              </a:spcBef>
              <a:defRPr b="0" baseline="0" i="0" sz="1800" u="none" cap="none" strike="noStrike">
                <a:solidFill>
                  <a:schemeClr val="dk1"/>
                </a:solidFill>
                <a:latin typeface="Arial"/>
                <a:ea typeface="Arial"/>
                <a:cs typeface="Arial"/>
                <a:sym typeface="Arial"/>
              </a:defRPr>
            </a:lvl6pPr>
            <a:lvl7pPr indent="0" marL="2743200" marR="0" rtl="0" algn="l">
              <a:spcBef>
                <a:spcPts val="0"/>
              </a:spcBef>
              <a:defRPr b="0" baseline="0" i="0" sz="1800" u="none" cap="none" strike="noStrike">
                <a:solidFill>
                  <a:schemeClr val="dk1"/>
                </a:solidFill>
                <a:latin typeface="Arial"/>
                <a:ea typeface="Arial"/>
                <a:cs typeface="Arial"/>
                <a:sym typeface="Arial"/>
              </a:defRPr>
            </a:lvl7pPr>
            <a:lvl8pPr indent="0" marL="3200400" marR="0" rtl="0" algn="l">
              <a:spcBef>
                <a:spcPts val="0"/>
              </a:spcBef>
              <a:defRPr b="0" baseline="0" i="0" sz="1800" u="none" cap="none" strike="noStrike">
                <a:solidFill>
                  <a:schemeClr val="dk1"/>
                </a:solidFill>
                <a:latin typeface="Arial"/>
                <a:ea typeface="Arial"/>
                <a:cs typeface="Arial"/>
                <a:sym typeface="Arial"/>
              </a:defRPr>
            </a:lvl8pPr>
            <a:lvl9pPr indent="0" marL="3657600" marR="0" rtl="0" algn="l">
              <a:spcBef>
                <a:spcPts val="0"/>
              </a:spcBef>
              <a:defRPr b="0" baseline="0" i="0" sz="1800" u="none" cap="none" strike="noStrike">
                <a:solidFill>
                  <a:schemeClr val="dk1"/>
                </a:solidFill>
                <a:latin typeface="Arial"/>
                <a:ea typeface="Arial"/>
                <a:cs typeface="Arial"/>
                <a:sym typeface="Arial"/>
              </a:defRPr>
            </a:lvl9pPr>
          </a:lstStyle>
          <a:p/>
        </p:txBody>
      </p:sp>
      <p:sp>
        <p:nvSpPr>
          <p:cNvPr id="532" name="Shape 532"/>
          <p:cNvSpPr txBox="1"/>
          <p:nvPr>
            <p:ph idx="11" type="ftr"/>
          </p:nvPr>
        </p:nvSpPr>
        <p:spPr>
          <a:xfrm>
            <a:off x="157163" y="6413500"/>
            <a:ext cx="5159116" cy="365125"/>
          </a:xfrm>
          <a:prstGeom prst="rect">
            <a:avLst/>
          </a:prstGeom>
          <a:noFill/>
          <a:ln>
            <a:noFill/>
          </a:ln>
        </p:spPr>
        <p:txBody>
          <a:bodyPr anchorCtr="0" anchor="ctr" bIns="91425" lIns="91425" rIns="91425" tIns="91425"/>
          <a:lstStyle>
            <a:lvl1pPr indent="0" marL="0" marR="0" rtl="0" algn="l">
              <a:spcBef>
                <a:spcPts val="0"/>
              </a:spcBef>
              <a:spcAft>
                <a:spcPts val="0"/>
              </a:spcAft>
              <a:defRPr b="0" baseline="0" i="0" sz="800" u="none" cap="none" strike="noStrike">
                <a:solidFill>
                  <a:srgbClr val="FFFFFF"/>
                </a:solidFill>
                <a:latin typeface="Arial"/>
                <a:ea typeface="Arial"/>
                <a:cs typeface="Arial"/>
                <a:sym typeface="Arial"/>
              </a:defRPr>
            </a:lvl1pPr>
            <a:lvl2pPr indent="0" marL="457200" marR="0" rtl="0" algn="l">
              <a:spcBef>
                <a:spcPts val="0"/>
              </a:spcBef>
              <a:defRPr b="0" baseline="0" i="0" sz="1800" u="none" cap="none" strike="noStrike">
                <a:solidFill>
                  <a:schemeClr val="dk1"/>
                </a:solidFill>
                <a:latin typeface="Arial"/>
                <a:ea typeface="Arial"/>
                <a:cs typeface="Arial"/>
                <a:sym typeface="Arial"/>
              </a:defRPr>
            </a:lvl2pPr>
            <a:lvl3pPr indent="0" marL="914400" marR="0" rtl="0" algn="l">
              <a:spcBef>
                <a:spcPts val="0"/>
              </a:spcBef>
              <a:defRPr b="0" baseline="0" i="0" sz="1800" u="none" cap="none" strike="noStrike">
                <a:solidFill>
                  <a:schemeClr val="dk1"/>
                </a:solidFill>
                <a:latin typeface="Arial"/>
                <a:ea typeface="Arial"/>
                <a:cs typeface="Arial"/>
                <a:sym typeface="Arial"/>
              </a:defRPr>
            </a:lvl3pPr>
            <a:lvl4pPr indent="0" marL="1371600" marR="0" rtl="0" algn="l">
              <a:spcBef>
                <a:spcPts val="0"/>
              </a:spcBef>
              <a:defRPr b="0" baseline="0" i="0" sz="1800" u="none" cap="none" strike="noStrike">
                <a:solidFill>
                  <a:schemeClr val="dk1"/>
                </a:solidFill>
                <a:latin typeface="Arial"/>
                <a:ea typeface="Arial"/>
                <a:cs typeface="Arial"/>
                <a:sym typeface="Arial"/>
              </a:defRPr>
            </a:lvl4pPr>
            <a:lvl5pPr indent="0" marL="1828800" marR="0" rtl="0" algn="l">
              <a:spcBef>
                <a:spcPts val="0"/>
              </a:spcBef>
              <a:defRPr b="0" baseline="0" i="0" sz="1800" u="none" cap="none" strike="noStrike">
                <a:solidFill>
                  <a:schemeClr val="dk1"/>
                </a:solidFill>
                <a:latin typeface="Arial"/>
                <a:ea typeface="Arial"/>
                <a:cs typeface="Arial"/>
                <a:sym typeface="Arial"/>
              </a:defRPr>
            </a:lvl5pPr>
            <a:lvl6pPr indent="0" marL="2286000" marR="0" rtl="0" algn="l">
              <a:spcBef>
                <a:spcPts val="0"/>
              </a:spcBef>
              <a:defRPr b="0" baseline="0" i="0" sz="1800" u="none" cap="none" strike="noStrike">
                <a:solidFill>
                  <a:schemeClr val="dk1"/>
                </a:solidFill>
                <a:latin typeface="Arial"/>
                <a:ea typeface="Arial"/>
                <a:cs typeface="Arial"/>
                <a:sym typeface="Arial"/>
              </a:defRPr>
            </a:lvl6pPr>
            <a:lvl7pPr indent="0" marL="2743200" marR="0" rtl="0" algn="l">
              <a:spcBef>
                <a:spcPts val="0"/>
              </a:spcBef>
              <a:defRPr b="0" baseline="0" i="0" sz="1800" u="none" cap="none" strike="noStrike">
                <a:solidFill>
                  <a:schemeClr val="dk1"/>
                </a:solidFill>
                <a:latin typeface="Arial"/>
                <a:ea typeface="Arial"/>
                <a:cs typeface="Arial"/>
                <a:sym typeface="Arial"/>
              </a:defRPr>
            </a:lvl7pPr>
            <a:lvl8pPr indent="0" marL="3200400" marR="0" rtl="0" algn="l">
              <a:spcBef>
                <a:spcPts val="0"/>
              </a:spcBef>
              <a:defRPr b="0" baseline="0" i="0" sz="1800" u="none" cap="none" strike="noStrike">
                <a:solidFill>
                  <a:schemeClr val="dk1"/>
                </a:solidFill>
                <a:latin typeface="Arial"/>
                <a:ea typeface="Arial"/>
                <a:cs typeface="Arial"/>
                <a:sym typeface="Arial"/>
              </a:defRPr>
            </a:lvl8pPr>
            <a:lvl9pPr indent="0" marL="3657600" marR="0" rtl="0" algn="l">
              <a:spcBef>
                <a:spcPts val="0"/>
              </a:spcBef>
              <a:defRPr b="0" baseline="0" i="0" sz="1800" u="none" cap="none" strike="noStrike">
                <a:solidFill>
                  <a:schemeClr val="dk1"/>
                </a:solidFill>
                <a:latin typeface="Arial"/>
                <a:ea typeface="Arial"/>
                <a:cs typeface="Arial"/>
                <a:sym typeface="Arial"/>
              </a:defRPr>
            </a:lvl9pPr>
          </a:lstStyle>
          <a:p/>
        </p:txBody>
      </p:sp>
      <p:pic>
        <p:nvPicPr>
          <p:cNvPr id="533" name="Shape 533"/>
          <p:cNvPicPr preferRelativeResize="0"/>
          <p:nvPr/>
        </p:nvPicPr>
        <p:blipFill rotWithShape="1">
          <a:blip r:embed="rId3">
            <a:alphaModFix/>
          </a:blip>
          <a:srcRect b="0" l="0" r="0" t="0"/>
          <a:stretch/>
        </p:blipFill>
        <p:spPr>
          <a:xfrm>
            <a:off x="152400" y="2971800"/>
            <a:ext cx="2205169" cy="685799"/>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ustom Layout">
    <p:spTree>
      <p:nvGrpSpPr>
        <p:cNvPr id="534" name="Shape 534"/>
        <p:cNvGrpSpPr/>
        <p:nvPr/>
      </p:nvGrpSpPr>
      <p:grpSpPr>
        <a:xfrm>
          <a:off x="0" y="0"/>
          <a:ext cx="0" cy="0"/>
          <a:chOff x="0" y="0"/>
          <a:chExt cx="0" cy="0"/>
        </a:xfrm>
      </p:grpSpPr>
      <p:sp>
        <p:nvSpPr>
          <p:cNvPr id="535" name="Shape 535"/>
          <p:cNvSpPr txBox="1"/>
          <p:nvPr>
            <p:ph type="title"/>
          </p:nvPr>
        </p:nvSpPr>
        <p:spPr>
          <a:xfrm>
            <a:off x="528004" y="114520"/>
            <a:ext cx="8153399" cy="761666"/>
          </a:xfrm>
          <a:prstGeom prst="rect">
            <a:avLst/>
          </a:prstGeom>
          <a:noFill/>
          <a:ln>
            <a:noFill/>
          </a:ln>
        </p:spPr>
        <p:txBody>
          <a:bodyPr anchorCtr="0" anchor="ctr" bIns="91425" lIns="91425" rIns="91425" tIns="91425"/>
          <a:lstStyle>
            <a:lvl1pPr rtl="0" algn="l">
              <a:spcBef>
                <a:spcPts val="0"/>
              </a:spcBef>
              <a:spcAft>
                <a:spcPts val="0"/>
              </a:spcAft>
              <a:defRPr sz="3200">
                <a:solidFill>
                  <a:srgbClr val="1086BE"/>
                </a:solidFill>
                <a:latin typeface="Arial"/>
                <a:ea typeface="Arial"/>
                <a:cs typeface="Arial"/>
                <a:sym typeface="Arial"/>
              </a:defRPr>
            </a:lvl1pPr>
            <a:lvl2pPr rtl="0" algn="l">
              <a:spcBef>
                <a:spcPts val="0"/>
              </a:spcBef>
              <a:spcAft>
                <a:spcPts val="0"/>
              </a:spcAft>
              <a:defRPr sz="3200">
                <a:solidFill>
                  <a:schemeClr val="dk2"/>
                </a:solidFill>
              </a:defRPr>
            </a:lvl2pPr>
            <a:lvl3pPr rtl="0" algn="l">
              <a:spcBef>
                <a:spcPts val="0"/>
              </a:spcBef>
              <a:spcAft>
                <a:spcPts val="0"/>
              </a:spcAft>
              <a:defRPr sz="3200">
                <a:solidFill>
                  <a:schemeClr val="dk2"/>
                </a:solidFill>
              </a:defRPr>
            </a:lvl3pPr>
            <a:lvl4pPr rtl="0" algn="l">
              <a:spcBef>
                <a:spcPts val="0"/>
              </a:spcBef>
              <a:spcAft>
                <a:spcPts val="0"/>
              </a:spcAft>
              <a:defRPr sz="3200">
                <a:solidFill>
                  <a:schemeClr val="dk2"/>
                </a:solidFill>
              </a:defRPr>
            </a:lvl4pPr>
            <a:lvl5pPr rtl="0" algn="l">
              <a:spcBef>
                <a:spcPts val="0"/>
              </a:spcBef>
              <a:spcAft>
                <a:spcPts val="0"/>
              </a:spcAft>
              <a:defRPr sz="3200">
                <a:solidFill>
                  <a:schemeClr val="dk2"/>
                </a:solidFill>
              </a:defRPr>
            </a:lvl5pPr>
            <a:lvl6pPr marL="457200" rtl="0" algn="l">
              <a:spcBef>
                <a:spcPts val="0"/>
              </a:spcBef>
              <a:spcAft>
                <a:spcPts val="0"/>
              </a:spcAft>
              <a:defRPr sz="3200">
                <a:solidFill>
                  <a:schemeClr val="dk2"/>
                </a:solidFill>
              </a:defRPr>
            </a:lvl6pPr>
            <a:lvl7pPr marL="914400" rtl="0" algn="l">
              <a:spcBef>
                <a:spcPts val="0"/>
              </a:spcBef>
              <a:spcAft>
                <a:spcPts val="0"/>
              </a:spcAft>
              <a:defRPr sz="3200">
                <a:solidFill>
                  <a:schemeClr val="dk2"/>
                </a:solidFill>
              </a:defRPr>
            </a:lvl7pPr>
            <a:lvl8pPr marL="1371600" rtl="0" algn="l">
              <a:spcBef>
                <a:spcPts val="0"/>
              </a:spcBef>
              <a:spcAft>
                <a:spcPts val="0"/>
              </a:spcAft>
              <a:defRPr sz="3200">
                <a:solidFill>
                  <a:schemeClr val="dk2"/>
                </a:solidFill>
              </a:defRPr>
            </a:lvl8pPr>
            <a:lvl9pPr marL="1828800" rtl="0" algn="l">
              <a:spcBef>
                <a:spcPts val="0"/>
              </a:spcBef>
              <a:spcAft>
                <a:spcPts val="0"/>
              </a:spcAft>
              <a:defRPr sz="3200">
                <a:solidFill>
                  <a:schemeClr val="dk2"/>
                </a:solidFill>
              </a:defRPr>
            </a:lvl9pPr>
          </a:lstStyle>
          <a:p/>
        </p:txBody>
      </p:sp>
      <p:sp>
        <p:nvSpPr>
          <p:cNvPr id="536" name="Shape 536"/>
          <p:cNvSpPr txBox="1"/>
          <p:nvPr>
            <p:ph idx="10" type="dt"/>
          </p:nvPr>
        </p:nvSpPr>
        <p:spPr>
          <a:xfrm>
            <a:off x="233915" y="6577239"/>
            <a:ext cx="1212111" cy="280761"/>
          </a:xfrm>
          <a:prstGeom prst="rect">
            <a:avLst/>
          </a:prstGeom>
          <a:noFill/>
          <a:ln>
            <a:noFill/>
          </a:ln>
        </p:spPr>
        <p:txBody>
          <a:bodyPr anchorCtr="0" anchor="ctr" bIns="91425" lIns="91425" rIns="91425" tIns="91425"/>
          <a:lstStyle>
            <a:lvl1pPr indent="0" marL="0" marR="0" rtl="0" algn="l">
              <a:spcBef>
                <a:spcPts val="0"/>
              </a:spcBef>
              <a:spcAft>
                <a:spcPts val="0"/>
              </a:spcAft>
              <a:defRPr b="0" baseline="0" i="0" sz="800" u="none" cap="none" strike="noStrike">
                <a:solidFill>
                  <a:srgbClr val="7F7F7F"/>
                </a:solidFill>
                <a:latin typeface="Arial"/>
                <a:ea typeface="Arial"/>
                <a:cs typeface="Arial"/>
                <a:sym typeface="Arial"/>
              </a:defRPr>
            </a:lvl1pPr>
            <a:lvl2pPr indent="0" marL="457200" marR="0" rtl="0" algn="l">
              <a:spcBef>
                <a:spcPts val="0"/>
              </a:spcBef>
              <a:defRPr b="0" baseline="0" i="0" sz="1800" u="none" cap="none" strike="noStrike">
                <a:solidFill>
                  <a:schemeClr val="dk1"/>
                </a:solidFill>
                <a:latin typeface="Arial"/>
                <a:ea typeface="Arial"/>
                <a:cs typeface="Arial"/>
                <a:sym typeface="Arial"/>
              </a:defRPr>
            </a:lvl2pPr>
            <a:lvl3pPr indent="0" marL="914400" marR="0" rtl="0" algn="l">
              <a:spcBef>
                <a:spcPts val="0"/>
              </a:spcBef>
              <a:defRPr b="0" baseline="0" i="0" sz="1800" u="none" cap="none" strike="noStrike">
                <a:solidFill>
                  <a:schemeClr val="dk1"/>
                </a:solidFill>
                <a:latin typeface="Arial"/>
                <a:ea typeface="Arial"/>
                <a:cs typeface="Arial"/>
                <a:sym typeface="Arial"/>
              </a:defRPr>
            </a:lvl3pPr>
            <a:lvl4pPr indent="0" marL="1371600" marR="0" rtl="0" algn="l">
              <a:spcBef>
                <a:spcPts val="0"/>
              </a:spcBef>
              <a:defRPr b="0" baseline="0" i="0" sz="1800" u="none" cap="none" strike="noStrike">
                <a:solidFill>
                  <a:schemeClr val="dk1"/>
                </a:solidFill>
                <a:latin typeface="Arial"/>
                <a:ea typeface="Arial"/>
                <a:cs typeface="Arial"/>
                <a:sym typeface="Arial"/>
              </a:defRPr>
            </a:lvl4pPr>
            <a:lvl5pPr indent="0" marL="1828800" marR="0" rtl="0" algn="l">
              <a:spcBef>
                <a:spcPts val="0"/>
              </a:spcBef>
              <a:defRPr b="0" baseline="0" i="0" sz="1800" u="none" cap="none" strike="noStrike">
                <a:solidFill>
                  <a:schemeClr val="dk1"/>
                </a:solidFill>
                <a:latin typeface="Arial"/>
                <a:ea typeface="Arial"/>
                <a:cs typeface="Arial"/>
                <a:sym typeface="Arial"/>
              </a:defRPr>
            </a:lvl5pPr>
            <a:lvl6pPr indent="0" marL="2286000" marR="0" rtl="0" algn="l">
              <a:spcBef>
                <a:spcPts val="0"/>
              </a:spcBef>
              <a:defRPr b="0" baseline="0" i="0" sz="1800" u="none" cap="none" strike="noStrike">
                <a:solidFill>
                  <a:schemeClr val="dk1"/>
                </a:solidFill>
                <a:latin typeface="Arial"/>
                <a:ea typeface="Arial"/>
                <a:cs typeface="Arial"/>
                <a:sym typeface="Arial"/>
              </a:defRPr>
            </a:lvl6pPr>
            <a:lvl7pPr indent="0" marL="2743200" marR="0" rtl="0" algn="l">
              <a:spcBef>
                <a:spcPts val="0"/>
              </a:spcBef>
              <a:defRPr b="0" baseline="0" i="0" sz="1800" u="none" cap="none" strike="noStrike">
                <a:solidFill>
                  <a:schemeClr val="dk1"/>
                </a:solidFill>
                <a:latin typeface="Arial"/>
                <a:ea typeface="Arial"/>
                <a:cs typeface="Arial"/>
                <a:sym typeface="Arial"/>
              </a:defRPr>
            </a:lvl7pPr>
            <a:lvl8pPr indent="0" marL="3200400" marR="0" rtl="0" algn="l">
              <a:spcBef>
                <a:spcPts val="0"/>
              </a:spcBef>
              <a:defRPr b="0" baseline="0" i="0" sz="1800" u="none" cap="none" strike="noStrike">
                <a:solidFill>
                  <a:schemeClr val="dk1"/>
                </a:solidFill>
                <a:latin typeface="Arial"/>
                <a:ea typeface="Arial"/>
                <a:cs typeface="Arial"/>
                <a:sym typeface="Arial"/>
              </a:defRPr>
            </a:lvl8pPr>
            <a:lvl9pPr indent="0" marL="3657600" marR="0" rtl="0" algn="l">
              <a:spcBef>
                <a:spcPts val="0"/>
              </a:spcBef>
              <a:defRPr b="0" baseline="0" i="0" sz="1800" u="none" cap="none" strike="noStrike">
                <a:solidFill>
                  <a:schemeClr val="dk1"/>
                </a:solidFill>
                <a:latin typeface="Arial"/>
                <a:ea typeface="Arial"/>
                <a:cs typeface="Arial"/>
                <a:sym typeface="Arial"/>
              </a:defRPr>
            </a:lvl9pPr>
          </a:lstStyle>
          <a:p/>
        </p:txBody>
      </p:sp>
      <p:sp>
        <p:nvSpPr>
          <p:cNvPr id="537" name="Shape 537"/>
          <p:cNvSpPr txBox="1"/>
          <p:nvPr>
            <p:ph idx="11" type="ftr"/>
          </p:nvPr>
        </p:nvSpPr>
        <p:spPr>
          <a:xfrm>
            <a:off x="1706968" y="6577239"/>
            <a:ext cx="5421313" cy="238124"/>
          </a:xfrm>
          <a:prstGeom prst="rect">
            <a:avLst/>
          </a:prstGeom>
          <a:noFill/>
          <a:ln>
            <a:noFill/>
          </a:ln>
        </p:spPr>
        <p:txBody>
          <a:bodyPr anchorCtr="0" anchor="ctr" bIns="91425" lIns="91425" rIns="91425" tIns="91425"/>
          <a:lstStyle>
            <a:lvl1pPr indent="0" marL="0" marR="0" rtl="0" algn="r">
              <a:spcBef>
                <a:spcPts val="0"/>
              </a:spcBef>
              <a:spcAft>
                <a:spcPts val="0"/>
              </a:spcAft>
              <a:defRPr b="0" baseline="0" i="0" sz="800" u="none" cap="none" strike="noStrike">
                <a:solidFill>
                  <a:srgbClr val="7F7F7F"/>
                </a:solidFill>
                <a:latin typeface="Arial"/>
                <a:ea typeface="Arial"/>
                <a:cs typeface="Arial"/>
                <a:sym typeface="Arial"/>
              </a:defRPr>
            </a:lvl1pPr>
            <a:lvl2pPr indent="0" marL="457200" marR="0" rtl="0" algn="l">
              <a:spcBef>
                <a:spcPts val="0"/>
              </a:spcBef>
              <a:defRPr b="0" baseline="0" i="0" sz="1800" u="none" cap="none" strike="noStrike">
                <a:solidFill>
                  <a:schemeClr val="dk1"/>
                </a:solidFill>
                <a:latin typeface="Arial"/>
                <a:ea typeface="Arial"/>
                <a:cs typeface="Arial"/>
                <a:sym typeface="Arial"/>
              </a:defRPr>
            </a:lvl2pPr>
            <a:lvl3pPr indent="0" marL="914400" marR="0" rtl="0" algn="l">
              <a:spcBef>
                <a:spcPts val="0"/>
              </a:spcBef>
              <a:defRPr b="0" baseline="0" i="0" sz="1800" u="none" cap="none" strike="noStrike">
                <a:solidFill>
                  <a:schemeClr val="dk1"/>
                </a:solidFill>
                <a:latin typeface="Arial"/>
                <a:ea typeface="Arial"/>
                <a:cs typeface="Arial"/>
                <a:sym typeface="Arial"/>
              </a:defRPr>
            </a:lvl3pPr>
            <a:lvl4pPr indent="0" marL="1371600" marR="0" rtl="0" algn="l">
              <a:spcBef>
                <a:spcPts val="0"/>
              </a:spcBef>
              <a:defRPr b="0" baseline="0" i="0" sz="1800" u="none" cap="none" strike="noStrike">
                <a:solidFill>
                  <a:schemeClr val="dk1"/>
                </a:solidFill>
                <a:latin typeface="Arial"/>
                <a:ea typeface="Arial"/>
                <a:cs typeface="Arial"/>
                <a:sym typeface="Arial"/>
              </a:defRPr>
            </a:lvl4pPr>
            <a:lvl5pPr indent="0" marL="1828800" marR="0" rtl="0" algn="l">
              <a:spcBef>
                <a:spcPts val="0"/>
              </a:spcBef>
              <a:defRPr b="0" baseline="0" i="0" sz="1800" u="none" cap="none" strike="noStrike">
                <a:solidFill>
                  <a:schemeClr val="dk1"/>
                </a:solidFill>
                <a:latin typeface="Arial"/>
                <a:ea typeface="Arial"/>
                <a:cs typeface="Arial"/>
                <a:sym typeface="Arial"/>
              </a:defRPr>
            </a:lvl5pPr>
            <a:lvl6pPr indent="0" marL="2286000" marR="0" rtl="0" algn="l">
              <a:spcBef>
                <a:spcPts val="0"/>
              </a:spcBef>
              <a:defRPr b="0" baseline="0" i="0" sz="1800" u="none" cap="none" strike="noStrike">
                <a:solidFill>
                  <a:schemeClr val="dk1"/>
                </a:solidFill>
                <a:latin typeface="Arial"/>
                <a:ea typeface="Arial"/>
                <a:cs typeface="Arial"/>
                <a:sym typeface="Arial"/>
              </a:defRPr>
            </a:lvl6pPr>
            <a:lvl7pPr indent="0" marL="2743200" marR="0" rtl="0" algn="l">
              <a:spcBef>
                <a:spcPts val="0"/>
              </a:spcBef>
              <a:defRPr b="0" baseline="0" i="0" sz="1800" u="none" cap="none" strike="noStrike">
                <a:solidFill>
                  <a:schemeClr val="dk1"/>
                </a:solidFill>
                <a:latin typeface="Arial"/>
                <a:ea typeface="Arial"/>
                <a:cs typeface="Arial"/>
                <a:sym typeface="Arial"/>
              </a:defRPr>
            </a:lvl7pPr>
            <a:lvl8pPr indent="0" marL="3200400" marR="0" rtl="0" algn="l">
              <a:spcBef>
                <a:spcPts val="0"/>
              </a:spcBef>
              <a:defRPr b="0" baseline="0" i="0" sz="1800" u="none" cap="none" strike="noStrike">
                <a:solidFill>
                  <a:schemeClr val="dk1"/>
                </a:solidFill>
                <a:latin typeface="Arial"/>
                <a:ea typeface="Arial"/>
                <a:cs typeface="Arial"/>
                <a:sym typeface="Arial"/>
              </a:defRPr>
            </a:lvl8pPr>
            <a:lvl9pPr indent="0" marL="3657600" marR="0" rtl="0" algn="l">
              <a:spcBef>
                <a:spcPts val="0"/>
              </a:spcBef>
              <a:defRPr b="0" baseline="0" i="0" sz="1800" u="none" cap="none" strike="noStrike">
                <a:solidFill>
                  <a:schemeClr val="dk1"/>
                </a:solidFill>
                <a:latin typeface="Arial"/>
                <a:ea typeface="Arial"/>
                <a:cs typeface="Arial"/>
                <a:sym typeface="Arial"/>
              </a:defRPr>
            </a:lvl9pPr>
          </a:lstStyle>
          <a:p/>
        </p:txBody>
      </p:sp>
      <p:sp>
        <p:nvSpPr>
          <p:cNvPr id="538" name="Shape 538"/>
          <p:cNvSpPr txBox="1"/>
          <p:nvPr>
            <p:ph idx="12" type="sldNum"/>
          </p:nvPr>
        </p:nvSpPr>
        <p:spPr>
          <a:xfrm>
            <a:off x="8187070" y="6577239"/>
            <a:ext cx="533399" cy="244474"/>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baseline="0" i="0" lang="en-US" sz="800" u="none" cap="none" strike="noStrike">
                <a:solidFill>
                  <a:srgbClr val="7F7F7F"/>
                </a:solidFill>
                <a:latin typeface="Arial"/>
                <a:ea typeface="Arial"/>
                <a:cs typeface="Arial"/>
                <a:sym typeface="Arial"/>
              </a:rPr>
              <a:t>‹#›</a:t>
            </a:fld>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1_Title and Content">
    <p:spTree>
      <p:nvGrpSpPr>
        <p:cNvPr id="539" name="Shape 539"/>
        <p:cNvGrpSpPr/>
        <p:nvPr/>
      </p:nvGrpSpPr>
      <p:grpSpPr>
        <a:xfrm>
          <a:off x="0" y="0"/>
          <a:ext cx="0" cy="0"/>
          <a:chOff x="0" y="0"/>
          <a:chExt cx="0" cy="0"/>
        </a:xfrm>
      </p:grpSpPr>
      <p:sp>
        <p:nvSpPr>
          <p:cNvPr id="540" name="Shape 540"/>
          <p:cNvSpPr txBox="1"/>
          <p:nvPr>
            <p:ph type="title"/>
          </p:nvPr>
        </p:nvSpPr>
        <p:spPr>
          <a:xfrm>
            <a:off x="528004" y="114520"/>
            <a:ext cx="8153399" cy="761666"/>
          </a:xfrm>
          <a:prstGeom prst="rect">
            <a:avLst/>
          </a:prstGeom>
          <a:noFill/>
          <a:ln>
            <a:noFill/>
          </a:ln>
        </p:spPr>
        <p:txBody>
          <a:bodyPr anchorCtr="0" anchor="ctr" bIns="91425" lIns="91425" rIns="91425" tIns="91425"/>
          <a:lstStyle>
            <a:lvl1pPr rtl="0" algn="l">
              <a:spcBef>
                <a:spcPts val="0"/>
              </a:spcBef>
              <a:spcAft>
                <a:spcPts val="0"/>
              </a:spcAft>
              <a:defRPr sz="3200">
                <a:solidFill>
                  <a:srgbClr val="1086BE"/>
                </a:solidFill>
                <a:latin typeface="Arial"/>
                <a:ea typeface="Arial"/>
                <a:cs typeface="Arial"/>
                <a:sym typeface="Arial"/>
              </a:defRPr>
            </a:lvl1pPr>
            <a:lvl2pPr rtl="0" algn="l">
              <a:spcBef>
                <a:spcPts val="0"/>
              </a:spcBef>
              <a:spcAft>
                <a:spcPts val="0"/>
              </a:spcAft>
              <a:defRPr sz="3200">
                <a:solidFill>
                  <a:schemeClr val="dk2"/>
                </a:solidFill>
              </a:defRPr>
            </a:lvl2pPr>
            <a:lvl3pPr rtl="0" algn="l">
              <a:spcBef>
                <a:spcPts val="0"/>
              </a:spcBef>
              <a:spcAft>
                <a:spcPts val="0"/>
              </a:spcAft>
              <a:defRPr sz="3200">
                <a:solidFill>
                  <a:schemeClr val="dk2"/>
                </a:solidFill>
              </a:defRPr>
            </a:lvl3pPr>
            <a:lvl4pPr rtl="0" algn="l">
              <a:spcBef>
                <a:spcPts val="0"/>
              </a:spcBef>
              <a:spcAft>
                <a:spcPts val="0"/>
              </a:spcAft>
              <a:defRPr sz="3200">
                <a:solidFill>
                  <a:schemeClr val="dk2"/>
                </a:solidFill>
              </a:defRPr>
            </a:lvl4pPr>
            <a:lvl5pPr rtl="0" algn="l">
              <a:spcBef>
                <a:spcPts val="0"/>
              </a:spcBef>
              <a:spcAft>
                <a:spcPts val="0"/>
              </a:spcAft>
              <a:defRPr sz="3200">
                <a:solidFill>
                  <a:schemeClr val="dk2"/>
                </a:solidFill>
              </a:defRPr>
            </a:lvl5pPr>
            <a:lvl6pPr marL="457200" rtl="0" algn="l">
              <a:spcBef>
                <a:spcPts val="0"/>
              </a:spcBef>
              <a:spcAft>
                <a:spcPts val="0"/>
              </a:spcAft>
              <a:defRPr sz="3200">
                <a:solidFill>
                  <a:schemeClr val="dk2"/>
                </a:solidFill>
              </a:defRPr>
            </a:lvl6pPr>
            <a:lvl7pPr marL="914400" rtl="0" algn="l">
              <a:spcBef>
                <a:spcPts val="0"/>
              </a:spcBef>
              <a:spcAft>
                <a:spcPts val="0"/>
              </a:spcAft>
              <a:defRPr sz="3200">
                <a:solidFill>
                  <a:schemeClr val="dk2"/>
                </a:solidFill>
              </a:defRPr>
            </a:lvl7pPr>
            <a:lvl8pPr marL="1371600" rtl="0" algn="l">
              <a:spcBef>
                <a:spcPts val="0"/>
              </a:spcBef>
              <a:spcAft>
                <a:spcPts val="0"/>
              </a:spcAft>
              <a:defRPr sz="3200">
                <a:solidFill>
                  <a:schemeClr val="dk2"/>
                </a:solidFill>
              </a:defRPr>
            </a:lvl8pPr>
            <a:lvl9pPr marL="1828800" rtl="0" algn="l">
              <a:spcBef>
                <a:spcPts val="0"/>
              </a:spcBef>
              <a:spcAft>
                <a:spcPts val="0"/>
              </a:spcAft>
              <a:defRPr sz="3200">
                <a:solidFill>
                  <a:schemeClr val="dk2"/>
                </a:solidFill>
              </a:defRPr>
            </a:lvl9pPr>
          </a:lstStyle>
          <a:p/>
        </p:txBody>
      </p:sp>
      <p:sp>
        <p:nvSpPr>
          <p:cNvPr id="541" name="Shape 541"/>
          <p:cNvSpPr txBox="1"/>
          <p:nvPr>
            <p:ph idx="1" type="body"/>
          </p:nvPr>
        </p:nvSpPr>
        <p:spPr>
          <a:xfrm>
            <a:off x="442941" y="1054321"/>
            <a:ext cx="8153399" cy="4525963"/>
          </a:xfrm>
          <a:prstGeom prst="rect">
            <a:avLst/>
          </a:prstGeom>
          <a:noFill/>
          <a:ln>
            <a:noFill/>
          </a:ln>
        </p:spPr>
        <p:txBody>
          <a:bodyPr anchorCtr="0" anchor="t" bIns="91425" lIns="91425" rIns="91425" tIns="91425"/>
          <a:lstStyle>
            <a:lvl1pPr indent="-227648" marL="319088" rtl="0" algn="l">
              <a:spcBef>
                <a:spcPts val="700"/>
              </a:spcBef>
              <a:spcAft>
                <a:spcPts val="0"/>
              </a:spcAft>
              <a:buClr>
                <a:schemeClr val="accent2"/>
              </a:buClr>
              <a:buFont typeface="Arial"/>
              <a:buChar char="•"/>
              <a:defRPr sz="2400">
                <a:solidFill>
                  <a:srgbClr val="262626"/>
                </a:solidFill>
                <a:latin typeface="Arial"/>
                <a:ea typeface="Arial"/>
                <a:cs typeface="Arial"/>
                <a:sym typeface="Arial"/>
              </a:defRPr>
            </a:lvl1pPr>
            <a:lvl2pPr indent="-204153" marL="639763" rtl="0" algn="l">
              <a:spcBef>
                <a:spcPts val="550"/>
              </a:spcBef>
              <a:spcAft>
                <a:spcPts val="0"/>
              </a:spcAft>
              <a:buClr>
                <a:srgbClr val="66CCCC"/>
              </a:buClr>
              <a:buFont typeface="Noto Symbol"/>
              <a:buChar char="⬜"/>
              <a:defRPr sz="1800">
                <a:solidFill>
                  <a:schemeClr val="dk1"/>
                </a:solidFill>
                <a:latin typeface="Arial"/>
                <a:ea typeface="Arial"/>
                <a:cs typeface="Arial"/>
                <a:sym typeface="Arial"/>
              </a:defRPr>
            </a:lvl2pPr>
            <a:lvl3pPr indent="-161925" marL="914400" rtl="0" algn="l">
              <a:spcBef>
                <a:spcPts val="500"/>
              </a:spcBef>
              <a:spcAft>
                <a:spcPts val="0"/>
              </a:spcAft>
              <a:buClr>
                <a:srgbClr val="0099CC"/>
              </a:buClr>
              <a:buFont typeface="Noto Symbol"/>
              <a:buChar char="■"/>
              <a:defRPr sz="1400">
                <a:solidFill>
                  <a:schemeClr val="dk1"/>
                </a:solidFill>
                <a:latin typeface="Arial"/>
                <a:ea typeface="Arial"/>
                <a:cs typeface="Arial"/>
                <a:sym typeface="Arial"/>
              </a:defRPr>
            </a:lvl3pPr>
            <a:lvl4pPr indent="-176212" marL="1371600" rtl="0" algn="l">
              <a:spcBef>
                <a:spcPts val="400"/>
              </a:spcBef>
              <a:spcAft>
                <a:spcPts val="0"/>
              </a:spcAft>
              <a:buClr>
                <a:srgbClr val="046CB6"/>
              </a:buClr>
              <a:buFont typeface="Noto Symbol"/>
              <a:buChar char="■"/>
              <a:defRPr sz="1100">
                <a:solidFill>
                  <a:schemeClr val="dk1"/>
                </a:solidFill>
                <a:latin typeface="Arial"/>
                <a:ea typeface="Arial"/>
                <a:cs typeface="Arial"/>
                <a:sym typeface="Arial"/>
              </a:defRPr>
            </a:lvl4pPr>
            <a:lvl5pPr indent="-185261" marL="1828800" rtl="0" algn="l">
              <a:spcBef>
                <a:spcPts val="400"/>
              </a:spcBef>
              <a:spcAft>
                <a:spcPts val="0"/>
              </a:spcAft>
              <a:buClr>
                <a:srgbClr val="414141"/>
              </a:buClr>
              <a:buFont typeface="Noto Symbol"/>
              <a:buChar char="■"/>
              <a:defRPr sz="1050">
                <a:solidFill>
                  <a:schemeClr val="dk1"/>
                </a:solidFill>
                <a:latin typeface="Arial"/>
                <a:ea typeface="Arial"/>
                <a:cs typeface="Arial"/>
                <a:sym typeface="Arial"/>
              </a:defRPr>
            </a:lvl5pPr>
            <a:lvl6pPr indent="-121920" marL="2103120" rtl="0" algn="l">
              <a:spcBef>
                <a:spcPts val="360"/>
              </a:spcBef>
              <a:buClr>
                <a:schemeClr val="accent1"/>
              </a:buClr>
              <a:buFont typeface="Noto Symbol"/>
              <a:buChar char="▪"/>
              <a:defRPr baseline="0" sz="1800">
                <a:solidFill>
                  <a:schemeClr val="dk1"/>
                </a:solidFill>
              </a:defRPr>
            </a:lvl6pPr>
            <a:lvl7pPr indent="-116839" marL="2377440" rtl="0" algn="l">
              <a:spcBef>
                <a:spcPts val="360"/>
              </a:spcBef>
              <a:buClr>
                <a:schemeClr val="accent2"/>
              </a:buClr>
              <a:buFont typeface="Noto Symbol"/>
              <a:buChar char="▪"/>
              <a:defRPr baseline="0" sz="1800">
                <a:solidFill>
                  <a:schemeClr val="dk1"/>
                </a:solidFill>
              </a:defRPr>
            </a:lvl7pPr>
            <a:lvl8pPr indent="-124460" marL="2651760" rtl="0" algn="l">
              <a:spcBef>
                <a:spcPts val="360"/>
              </a:spcBef>
              <a:buClr>
                <a:schemeClr val="accent3"/>
              </a:buClr>
              <a:buFont typeface="Noto Symbol"/>
              <a:buChar char="▪"/>
              <a:defRPr baseline="0" sz="1800">
                <a:solidFill>
                  <a:schemeClr val="dk1"/>
                </a:solidFill>
              </a:defRPr>
            </a:lvl8pPr>
            <a:lvl9pPr indent="-119379" marL="2926080" rtl="0" algn="l">
              <a:spcBef>
                <a:spcPts val="360"/>
              </a:spcBef>
              <a:buClr>
                <a:schemeClr val="accent4"/>
              </a:buClr>
              <a:buFont typeface="Noto Symbol"/>
              <a:buChar char="▪"/>
              <a:defRPr baseline="0" sz="1800">
                <a:solidFill>
                  <a:schemeClr val="dk1"/>
                </a:solidFill>
              </a:defRPr>
            </a:lvl9pPr>
          </a:lstStyle>
          <a:p/>
        </p:txBody>
      </p:sp>
      <p:sp>
        <p:nvSpPr>
          <p:cNvPr id="542" name="Shape 542"/>
          <p:cNvSpPr txBox="1"/>
          <p:nvPr>
            <p:ph idx="10" type="dt"/>
          </p:nvPr>
        </p:nvSpPr>
        <p:spPr>
          <a:xfrm>
            <a:off x="233915" y="6577239"/>
            <a:ext cx="1212111" cy="280761"/>
          </a:xfrm>
          <a:prstGeom prst="rect">
            <a:avLst/>
          </a:prstGeom>
          <a:noFill/>
          <a:ln>
            <a:noFill/>
          </a:ln>
        </p:spPr>
        <p:txBody>
          <a:bodyPr anchorCtr="0" anchor="ctr" bIns="91425" lIns="91425" rIns="91425" tIns="91425"/>
          <a:lstStyle>
            <a:lvl1pPr indent="0" marL="0" marR="0" rtl="0" algn="l">
              <a:spcBef>
                <a:spcPts val="0"/>
              </a:spcBef>
              <a:spcAft>
                <a:spcPts val="0"/>
              </a:spcAft>
              <a:defRPr b="0" baseline="0" i="0" sz="800" u="none" cap="none" strike="noStrike">
                <a:solidFill>
                  <a:srgbClr val="7F7F7F"/>
                </a:solidFill>
                <a:latin typeface="Arial"/>
                <a:ea typeface="Arial"/>
                <a:cs typeface="Arial"/>
                <a:sym typeface="Arial"/>
              </a:defRPr>
            </a:lvl1pPr>
            <a:lvl2pPr indent="0" marL="457200" marR="0" rtl="0" algn="l">
              <a:spcBef>
                <a:spcPts val="0"/>
              </a:spcBef>
              <a:defRPr b="0" baseline="0" i="0" sz="1800" u="none" cap="none" strike="noStrike">
                <a:solidFill>
                  <a:schemeClr val="dk1"/>
                </a:solidFill>
                <a:latin typeface="Arial"/>
                <a:ea typeface="Arial"/>
                <a:cs typeface="Arial"/>
                <a:sym typeface="Arial"/>
              </a:defRPr>
            </a:lvl2pPr>
            <a:lvl3pPr indent="0" marL="914400" marR="0" rtl="0" algn="l">
              <a:spcBef>
                <a:spcPts val="0"/>
              </a:spcBef>
              <a:defRPr b="0" baseline="0" i="0" sz="1800" u="none" cap="none" strike="noStrike">
                <a:solidFill>
                  <a:schemeClr val="dk1"/>
                </a:solidFill>
                <a:latin typeface="Arial"/>
                <a:ea typeface="Arial"/>
                <a:cs typeface="Arial"/>
                <a:sym typeface="Arial"/>
              </a:defRPr>
            </a:lvl3pPr>
            <a:lvl4pPr indent="0" marL="1371600" marR="0" rtl="0" algn="l">
              <a:spcBef>
                <a:spcPts val="0"/>
              </a:spcBef>
              <a:defRPr b="0" baseline="0" i="0" sz="1800" u="none" cap="none" strike="noStrike">
                <a:solidFill>
                  <a:schemeClr val="dk1"/>
                </a:solidFill>
                <a:latin typeface="Arial"/>
                <a:ea typeface="Arial"/>
                <a:cs typeface="Arial"/>
                <a:sym typeface="Arial"/>
              </a:defRPr>
            </a:lvl4pPr>
            <a:lvl5pPr indent="0" marL="1828800" marR="0" rtl="0" algn="l">
              <a:spcBef>
                <a:spcPts val="0"/>
              </a:spcBef>
              <a:defRPr b="0" baseline="0" i="0" sz="1800" u="none" cap="none" strike="noStrike">
                <a:solidFill>
                  <a:schemeClr val="dk1"/>
                </a:solidFill>
                <a:latin typeface="Arial"/>
                <a:ea typeface="Arial"/>
                <a:cs typeface="Arial"/>
                <a:sym typeface="Arial"/>
              </a:defRPr>
            </a:lvl5pPr>
            <a:lvl6pPr indent="0" marL="2286000" marR="0" rtl="0" algn="l">
              <a:spcBef>
                <a:spcPts val="0"/>
              </a:spcBef>
              <a:defRPr b="0" baseline="0" i="0" sz="1800" u="none" cap="none" strike="noStrike">
                <a:solidFill>
                  <a:schemeClr val="dk1"/>
                </a:solidFill>
                <a:latin typeface="Arial"/>
                <a:ea typeface="Arial"/>
                <a:cs typeface="Arial"/>
                <a:sym typeface="Arial"/>
              </a:defRPr>
            </a:lvl6pPr>
            <a:lvl7pPr indent="0" marL="2743200" marR="0" rtl="0" algn="l">
              <a:spcBef>
                <a:spcPts val="0"/>
              </a:spcBef>
              <a:defRPr b="0" baseline="0" i="0" sz="1800" u="none" cap="none" strike="noStrike">
                <a:solidFill>
                  <a:schemeClr val="dk1"/>
                </a:solidFill>
                <a:latin typeface="Arial"/>
                <a:ea typeface="Arial"/>
                <a:cs typeface="Arial"/>
                <a:sym typeface="Arial"/>
              </a:defRPr>
            </a:lvl7pPr>
            <a:lvl8pPr indent="0" marL="3200400" marR="0" rtl="0" algn="l">
              <a:spcBef>
                <a:spcPts val="0"/>
              </a:spcBef>
              <a:defRPr b="0" baseline="0" i="0" sz="1800" u="none" cap="none" strike="noStrike">
                <a:solidFill>
                  <a:schemeClr val="dk1"/>
                </a:solidFill>
                <a:latin typeface="Arial"/>
                <a:ea typeface="Arial"/>
                <a:cs typeface="Arial"/>
                <a:sym typeface="Arial"/>
              </a:defRPr>
            </a:lvl8pPr>
            <a:lvl9pPr indent="0" marL="3657600" marR="0" rtl="0" algn="l">
              <a:spcBef>
                <a:spcPts val="0"/>
              </a:spcBef>
              <a:defRPr b="0" baseline="0" i="0" sz="1800" u="none" cap="none" strike="noStrike">
                <a:solidFill>
                  <a:schemeClr val="dk1"/>
                </a:solidFill>
                <a:latin typeface="Arial"/>
                <a:ea typeface="Arial"/>
                <a:cs typeface="Arial"/>
                <a:sym typeface="Arial"/>
              </a:defRPr>
            </a:lvl9pPr>
          </a:lstStyle>
          <a:p/>
        </p:txBody>
      </p:sp>
      <p:sp>
        <p:nvSpPr>
          <p:cNvPr id="543" name="Shape 543"/>
          <p:cNvSpPr txBox="1"/>
          <p:nvPr>
            <p:ph idx="11" type="ftr"/>
          </p:nvPr>
        </p:nvSpPr>
        <p:spPr>
          <a:xfrm>
            <a:off x="1706968" y="6577239"/>
            <a:ext cx="5421313" cy="238124"/>
          </a:xfrm>
          <a:prstGeom prst="rect">
            <a:avLst/>
          </a:prstGeom>
          <a:noFill/>
          <a:ln>
            <a:noFill/>
          </a:ln>
        </p:spPr>
        <p:txBody>
          <a:bodyPr anchorCtr="0" anchor="ctr" bIns="91425" lIns="91425" rIns="91425" tIns="91425"/>
          <a:lstStyle>
            <a:lvl1pPr indent="0" marL="0" marR="0" rtl="0" algn="r">
              <a:spcBef>
                <a:spcPts val="0"/>
              </a:spcBef>
              <a:spcAft>
                <a:spcPts val="0"/>
              </a:spcAft>
              <a:defRPr b="0" baseline="0" i="0" sz="800" u="none" cap="none" strike="noStrike">
                <a:solidFill>
                  <a:srgbClr val="7F7F7F"/>
                </a:solidFill>
                <a:latin typeface="Arial"/>
                <a:ea typeface="Arial"/>
                <a:cs typeface="Arial"/>
                <a:sym typeface="Arial"/>
              </a:defRPr>
            </a:lvl1pPr>
            <a:lvl2pPr indent="0" marL="457200" marR="0" rtl="0" algn="l">
              <a:spcBef>
                <a:spcPts val="0"/>
              </a:spcBef>
              <a:defRPr b="0" baseline="0" i="0" sz="1800" u="none" cap="none" strike="noStrike">
                <a:solidFill>
                  <a:schemeClr val="dk1"/>
                </a:solidFill>
                <a:latin typeface="Arial"/>
                <a:ea typeface="Arial"/>
                <a:cs typeface="Arial"/>
                <a:sym typeface="Arial"/>
              </a:defRPr>
            </a:lvl2pPr>
            <a:lvl3pPr indent="0" marL="914400" marR="0" rtl="0" algn="l">
              <a:spcBef>
                <a:spcPts val="0"/>
              </a:spcBef>
              <a:defRPr b="0" baseline="0" i="0" sz="1800" u="none" cap="none" strike="noStrike">
                <a:solidFill>
                  <a:schemeClr val="dk1"/>
                </a:solidFill>
                <a:latin typeface="Arial"/>
                <a:ea typeface="Arial"/>
                <a:cs typeface="Arial"/>
                <a:sym typeface="Arial"/>
              </a:defRPr>
            </a:lvl3pPr>
            <a:lvl4pPr indent="0" marL="1371600" marR="0" rtl="0" algn="l">
              <a:spcBef>
                <a:spcPts val="0"/>
              </a:spcBef>
              <a:defRPr b="0" baseline="0" i="0" sz="1800" u="none" cap="none" strike="noStrike">
                <a:solidFill>
                  <a:schemeClr val="dk1"/>
                </a:solidFill>
                <a:latin typeface="Arial"/>
                <a:ea typeface="Arial"/>
                <a:cs typeface="Arial"/>
                <a:sym typeface="Arial"/>
              </a:defRPr>
            </a:lvl4pPr>
            <a:lvl5pPr indent="0" marL="1828800" marR="0" rtl="0" algn="l">
              <a:spcBef>
                <a:spcPts val="0"/>
              </a:spcBef>
              <a:defRPr b="0" baseline="0" i="0" sz="1800" u="none" cap="none" strike="noStrike">
                <a:solidFill>
                  <a:schemeClr val="dk1"/>
                </a:solidFill>
                <a:latin typeface="Arial"/>
                <a:ea typeface="Arial"/>
                <a:cs typeface="Arial"/>
                <a:sym typeface="Arial"/>
              </a:defRPr>
            </a:lvl5pPr>
            <a:lvl6pPr indent="0" marL="2286000" marR="0" rtl="0" algn="l">
              <a:spcBef>
                <a:spcPts val="0"/>
              </a:spcBef>
              <a:defRPr b="0" baseline="0" i="0" sz="1800" u="none" cap="none" strike="noStrike">
                <a:solidFill>
                  <a:schemeClr val="dk1"/>
                </a:solidFill>
                <a:latin typeface="Arial"/>
                <a:ea typeface="Arial"/>
                <a:cs typeface="Arial"/>
                <a:sym typeface="Arial"/>
              </a:defRPr>
            </a:lvl6pPr>
            <a:lvl7pPr indent="0" marL="2743200" marR="0" rtl="0" algn="l">
              <a:spcBef>
                <a:spcPts val="0"/>
              </a:spcBef>
              <a:defRPr b="0" baseline="0" i="0" sz="1800" u="none" cap="none" strike="noStrike">
                <a:solidFill>
                  <a:schemeClr val="dk1"/>
                </a:solidFill>
                <a:latin typeface="Arial"/>
                <a:ea typeface="Arial"/>
                <a:cs typeface="Arial"/>
                <a:sym typeface="Arial"/>
              </a:defRPr>
            </a:lvl7pPr>
            <a:lvl8pPr indent="0" marL="3200400" marR="0" rtl="0" algn="l">
              <a:spcBef>
                <a:spcPts val="0"/>
              </a:spcBef>
              <a:defRPr b="0" baseline="0" i="0" sz="1800" u="none" cap="none" strike="noStrike">
                <a:solidFill>
                  <a:schemeClr val="dk1"/>
                </a:solidFill>
                <a:latin typeface="Arial"/>
                <a:ea typeface="Arial"/>
                <a:cs typeface="Arial"/>
                <a:sym typeface="Arial"/>
              </a:defRPr>
            </a:lvl8pPr>
            <a:lvl9pPr indent="0" marL="3657600" marR="0" rtl="0" algn="l">
              <a:spcBef>
                <a:spcPts val="0"/>
              </a:spcBef>
              <a:defRPr b="0" baseline="0" i="0" sz="1800" u="none" cap="none" strike="noStrike">
                <a:solidFill>
                  <a:schemeClr val="dk1"/>
                </a:solidFill>
                <a:latin typeface="Arial"/>
                <a:ea typeface="Arial"/>
                <a:cs typeface="Arial"/>
                <a:sym typeface="Arial"/>
              </a:defRPr>
            </a:lvl9pPr>
          </a:lstStyle>
          <a:p/>
        </p:txBody>
      </p:sp>
      <p:sp>
        <p:nvSpPr>
          <p:cNvPr id="544" name="Shape 544"/>
          <p:cNvSpPr txBox="1"/>
          <p:nvPr>
            <p:ph idx="12" type="sldNum"/>
          </p:nvPr>
        </p:nvSpPr>
        <p:spPr>
          <a:xfrm>
            <a:off x="8187070" y="6577239"/>
            <a:ext cx="533399" cy="244474"/>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baseline="0" i="0" lang="en-US" sz="800" u="none" cap="none" strike="noStrike">
                <a:solidFill>
                  <a:srgbClr val="7F7F7F"/>
                </a:solidFill>
                <a:latin typeface="Arial"/>
                <a:ea typeface="Arial"/>
                <a:cs typeface="Arial"/>
                <a:sym typeface="Arial"/>
              </a:rPr>
              <a:t>‹#›</a:t>
            </a:fld>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1_Comparison">
    <p:spTree>
      <p:nvGrpSpPr>
        <p:cNvPr id="545" name="Shape 545"/>
        <p:cNvGrpSpPr/>
        <p:nvPr/>
      </p:nvGrpSpPr>
      <p:grpSpPr>
        <a:xfrm>
          <a:off x="0" y="0"/>
          <a:ext cx="0" cy="0"/>
          <a:chOff x="0" y="0"/>
          <a:chExt cx="0" cy="0"/>
        </a:xfrm>
      </p:grpSpPr>
      <p:sp>
        <p:nvSpPr>
          <p:cNvPr id="546" name="Shape 546"/>
          <p:cNvSpPr txBox="1"/>
          <p:nvPr>
            <p:ph type="title"/>
          </p:nvPr>
        </p:nvSpPr>
        <p:spPr>
          <a:xfrm>
            <a:off x="528004" y="114520"/>
            <a:ext cx="8153399" cy="761666"/>
          </a:xfrm>
          <a:prstGeom prst="rect">
            <a:avLst/>
          </a:prstGeom>
          <a:noFill/>
          <a:ln>
            <a:noFill/>
          </a:ln>
        </p:spPr>
        <p:txBody>
          <a:bodyPr anchorCtr="0" anchor="ctr" bIns="91425" lIns="91425" rIns="91425" tIns="91425"/>
          <a:lstStyle>
            <a:lvl1pPr rtl="0">
              <a:spcBef>
                <a:spcPts val="0"/>
              </a:spcBef>
              <a:defRPr/>
            </a:lvl1pPr>
            <a:lvl2pPr rtl="0">
              <a:spcBef>
                <a:spcPts val="0"/>
              </a:spcBef>
              <a:defRPr sz="3200">
                <a:solidFill>
                  <a:schemeClr val="dk2"/>
                </a:solidFill>
              </a:defRPr>
            </a:lvl2pPr>
            <a:lvl3pPr rtl="0">
              <a:spcBef>
                <a:spcPts val="0"/>
              </a:spcBef>
              <a:defRPr sz="3200">
                <a:solidFill>
                  <a:schemeClr val="dk2"/>
                </a:solidFill>
              </a:defRPr>
            </a:lvl3pPr>
            <a:lvl4pPr rtl="0">
              <a:spcBef>
                <a:spcPts val="0"/>
              </a:spcBef>
              <a:defRPr sz="3200">
                <a:solidFill>
                  <a:schemeClr val="dk2"/>
                </a:solidFill>
              </a:defRPr>
            </a:lvl4pPr>
            <a:lvl5pPr rtl="0">
              <a:spcBef>
                <a:spcPts val="0"/>
              </a:spcBef>
              <a:defRPr sz="3200">
                <a:solidFill>
                  <a:schemeClr val="dk2"/>
                </a:solidFill>
              </a:defRPr>
            </a:lvl5pPr>
            <a:lvl6pPr rtl="0">
              <a:spcBef>
                <a:spcPts val="0"/>
              </a:spcBef>
              <a:defRPr sz="3200">
                <a:solidFill>
                  <a:schemeClr val="dk2"/>
                </a:solidFill>
              </a:defRPr>
            </a:lvl6pPr>
            <a:lvl7pPr rtl="0">
              <a:spcBef>
                <a:spcPts val="0"/>
              </a:spcBef>
              <a:defRPr sz="3200">
                <a:solidFill>
                  <a:schemeClr val="dk2"/>
                </a:solidFill>
              </a:defRPr>
            </a:lvl7pPr>
            <a:lvl8pPr rtl="0">
              <a:spcBef>
                <a:spcPts val="0"/>
              </a:spcBef>
              <a:defRPr sz="3200">
                <a:solidFill>
                  <a:schemeClr val="dk2"/>
                </a:solidFill>
              </a:defRPr>
            </a:lvl8pPr>
            <a:lvl9pPr rtl="0">
              <a:spcBef>
                <a:spcPts val="0"/>
              </a:spcBef>
              <a:defRPr sz="3200">
                <a:solidFill>
                  <a:schemeClr val="dk2"/>
                </a:solidFill>
              </a:defRPr>
            </a:lvl9pPr>
          </a:lstStyle>
          <a:p/>
        </p:txBody>
      </p:sp>
      <p:sp>
        <p:nvSpPr>
          <p:cNvPr id="547" name="Shape 547"/>
          <p:cNvSpPr txBox="1"/>
          <p:nvPr>
            <p:ph idx="1" type="body"/>
          </p:nvPr>
        </p:nvSpPr>
        <p:spPr>
          <a:xfrm>
            <a:off x="446568" y="1184238"/>
            <a:ext cx="4040187" cy="639762"/>
          </a:xfrm>
          <a:prstGeom prst="rect">
            <a:avLst/>
          </a:prstGeom>
          <a:solidFill>
            <a:srgbClr val="046CB6"/>
          </a:solidFill>
          <a:ln>
            <a:noFill/>
          </a:ln>
        </p:spPr>
        <p:txBody>
          <a:bodyPr anchorCtr="0" anchor="ctr" bIns="91425" lIns="91425" rIns="91425" tIns="91425"/>
          <a:lstStyle>
            <a:lvl1pPr indent="0" marL="0" rtl="0" algn="ctr">
              <a:spcBef>
                <a:spcPts val="0"/>
              </a:spcBef>
              <a:buClr>
                <a:schemeClr val="lt1"/>
              </a:buClr>
              <a:buFont typeface="Arial"/>
              <a:buNone/>
              <a:defRPr b="1" sz="2200">
                <a:solidFill>
                  <a:schemeClr val="lt1"/>
                </a:solidFill>
              </a:defRPr>
            </a:lvl1pPr>
            <a:lvl2pPr indent="0" marL="457200" rtl="0">
              <a:spcBef>
                <a:spcPts val="0"/>
              </a:spcBef>
              <a:buFont typeface="Arial"/>
              <a:buNone/>
              <a:defRPr b="1" sz="2000"/>
            </a:lvl2pPr>
            <a:lvl3pPr indent="0" marL="914400" rtl="0">
              <a:spcBef>
                <a:spcPts val="0"/>
              </a:spcBef>
              <a:buFont typeface="Arial"/>
              <a:buNone/>
              <a:defRPr b="1" sz="1800"/>
            </a:lvl3pPr>
            <a:lvl4pPr indent="0" marL="1371600" rtl="0">
              <a:spcBef>
                <a:spcPts val="0"/>
              </a:spcBef>
              <a:buFont typeface="Arial"/>
              <a:buNone/>
              <a:defRPr b="1" sz="1600"/>
            </a:lvl4pPr>
            <a:lvl5pPr indent="0" marL="1828800" rtl="0">
              <a:spcBef>
                <a:spcPts val="0"/>
              </a:spcBef>
              <a:buFont typeface="Arial"/>
              <a:buNone/>
              <a:defRPr b="1" sz="1600"/>
            </a:lvl5pPr>
            <a:lvl6pPr indent="0" marL="2286000" rtl="0">
              <a:spcBef>
                <a:spcPts val="0"/>
              </a:spcBef>
              <a:buNone/>
              <a:defRPr b="1" sz="1600"/>
            </a:lvl6pPr>
            <a:lvl7pPr indent="0" marL="2743200" rtl="0">
              <a:spcBef>
                <a:spcPts val="0"/>
              </a:spcBef>
              <a:buNone/>
              <a:defRPr b="1" sz="1600"/>
            </a:lvl7pPr>
            <a:lvl8pPr indent="0" marL="3200400" rtl="0">
              <a:spcBef>
                <a:spcPts val="0"/>
              </a:spcBef>
              <a:buNone/>
              <a:defRPr b="1" sz="1600"/>
            </a:lvl8pPr>
            <a:lvl9pPr indent="0" marL="3657600" rtl="0">
              <a:spcBef>
                <a:spcPts val="0"/>
              </a:spcBef>
              <a:buNone/>
              <a:defRPr b="1" sz="1600"/>
            </a:lvl9pPr>
          </a:lstStyle>
          <a:p/>
        </p:txBody>
      </p:sp>
      <p:sp>
        <p:nvSpPr>
          <p:cNvPr id="548" name="Shape 548"/>
          <p:cNvSpPr txBox="1"/>
          <p:nvPr>
            <p:ph idx="2" type="body"/>
          </p:nvPr>
        </p:nvSpPr>
        <p:spPr>
          <a:xfrm>
            <a:off x="446568" y="1824000"/>
            <a:ext cx="4040187" cy="3951287"/>
          </a:xfrm>
          <a:prstGeom prst="rect">
            <a:avLst/>
          </a:prstGeom>
          <a:noFill/>
          <a:ln>
            <a:noFill/>
          </a:ln>
        </p:spPr>
        <p:txBody>
          <a:bodyPr anchorCtr="0" anchor="t" bIns="91425" lIns="91425" rIns="91425" tIns="91425"/>
          <a:lstStyle>
            <a:lvl1pPr rtl="0">
              <a:spcBef>
                <a:spcPts val="0"/>
              </a:spcBef>
              <a:defRPr sz="2000"/>
            </a:lvl1pPr>
            <a:lvl2pPr rtl="0">
              <a:spcBef>
                <a:spcPts val="0"/>
              </a:spcBef>
              <a:defRPr sz="1800"/>
            </a:lvl2pPr>
            <a:lvl3pPr rtl="0">
              <a:spcBef>
                <a:spcPts val="0"/>
              </a:spcBef>
              <a:defRPr sz="1600"/>
            </a:lvl3pPr>
            <a:lvl4pPr rtl="0">
              <a:spcBef>
                <a:spcPts val="0"/>
              </a:spcBef>
              <a:defRPr sz="1400"/>
            </a:lvl4pPr>
            <a:lvl5pPr rtl="0">
              <a:spcBef>
                <a:spcPts val="0"/>
              </a:spcBef>
              <a:defRPr sz="14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p:txBody>
      </p:sp>
      <p:sp>
        <p:nvSpPr>
          <p:cNvPr id="549" name="Shape 549"/>
          <p:cNvSpPr txBox="1"/>
          <p:nvPr>
            <p:ph idx="3" type="body"/>
          </p:nvPr>
        </p:nvSpPr>
        <p:spPr>
          <a:xfrm>
            <a:off x="4634392" y="1184238"/>
            <a:ext cx="4041774" cy="639762"/>
          </a:xfrm>
          <a:prstGeom prst="rect">
            <a:avLst/>
          </a:prstGeom>
          <a:solidFill>
            <a:srgbClr val="0099CD"/>
          </a:solidFill>
          <a:ln>
            <a:noFill/>
          </a:ln>
        </p:spPr>
        <p:txBody>
          <a:bodyPr anchorCtr="0" anchor="ctr" bIns="91425" lIns="91425" rIns="91425" tIns="91425"/>
          <a:lstStyle>
            <a:lvl1pPr indent="0" marL="0" rtl="0" algn="ctr">
              <a:spcBef>
                <a:spcPts val="0"/>
              </a:spcBef>
              <a:buClr>
                <a:schemeClr val="lt1"/>
              </a:buClr>
              <a:buNone/>
              <a:defRPr b="1" sz="2200">
                <a:solidFill>
                  <a:schemeClr val="lt1"/>
                </a:solidFill>
              </a:defRPr>
            </a:lvl1pPr>
            <a:lvl2pPr indent="0" marL="457200" rtl="0">
              <a:spcBef>
                <a:spcPts val="0"/>
              </a:spcBef>
              <a:buFont typeface="Arial"/>
              <a:buNone/>
              <a:defRPr b="1" sz="2000"/>
            </a:lvl2pPr>
            <a:lvl3pPr indent="0" marL="914400" rtl="0">
              <a:spcBef>
                <a:spcPts val="0"/>
              </a:spcBef>
              <a:buFont typeface="Arial"/>
              <a:buNone/>
              <a:defRPr b="1" sz="1800"/>
            </a:lvl3pPr>
            <a:lvl4pPr indent="0" marL="1371600" rtl="0">
              <a:spcBef>
                <a:spcPts val="0"/>
              </a:spcBef>
              <a:buFont typeface="Arial"/>
              <a:buNone/>
              <a:defRPr b="1" sz="1600"/>
            </a:lvl4pPr>
            <a:lvl5pPr indent="0" marL="1828800" rtl="0">
              <a:spcBef>
                <a:spcPts val="0"/>
              </a:spcBef>
              <a:buFont typeface="Arial"/>
              <a:buNone/>
              <a:defRPr b="1" sz="1600"/>
            </a:lvl5pPr>
            <a:lvl6pPr indent="0" marL="2286000" rtl="0">
              <a:spcBef>
                <a:spcPts val="0"/>
              </a:spcBef>
              <a:buNone/>
              <a:defRPr b="1" sz="1600"/>
            </a:lvl6pPr>
            <a:lvl7pPr indent="0" marL="2743200" rtl="0">
              <a:spcBef>
                <a:spcPts val="0"/>
              </a:spcBef>
              <a:buNone/>
              <a:defRPr b="1" sz="1600"/>
            </a:lvl7pPr>
            <a:lvl8pPr indent="0" marL="3200400" rtl="0">
              <a:spcBef>
                <a:spcPts val="0"/>
              </a:spcBef>
              <a:buNone/>
              <a:defRPr b="1" sz="1600"/>
            </a:lvl8pPr>
            <a:lvl9pPr indent="0" marL="3657600" rtl="0">
              <a:spcBef>
                <a:spcPts val="0"/>
              </a:spcBef>
              <a:buNone/>
              <a:defRPr b="1" sz="1600"/>
            </a:lvl9pPr>
          </a:lstStyle>
          <a:p/>
        </p:txBody>
      </p:sp>
      <p:sp>
        <p:nvSpPr>
          <p:cNvPr id="550" name="Shape 550"/>
          <p:cNvSpPr txBox="1"/>
          <p:nvPr>
            <p:ph idx="4" type="body"/>
          </p:nvPr>
        </p:nvSpPr>
        <p:spPr>
          <a:xfrm>
            <a:off x="4634392" y="1824000"/>
            <a:ext cx="4041774" cy="3951287"/>
          </a:xfrm>
          <a:prstGeom prst="rect">
            <a:avLst/>
          </a:prstGeom>
          <a:noFill/>
          <a:ln>
            <a:noFill/>
          </a:ln>
        </p:spPr>
        <p:txBody>
          <a:bodyPr anchorCtr="0" anchor="t" bIns="91425" lIns="91425" rIns="91425" tIns="91425"/>
          <a:lstStyle>
            <a:lvl1pPr rtl="0">
              <a:spcBef>
                <a:spcPts val="0"/>
              </a:spcBef>
              <a:defRPr sz="2000"/>
            </a:lvl1pPr>
            <a:lvl2pPr rtl="0">
              <a:spcBef>
                <a:spcPts val="0"/>
              </a:spcBef>
              <a:defRPr sz="1800"/>
            </a:lvl2pPr>
            <a:lvl3pPr rtl="0">
              <a:spcBef>
                <a:spcPts val="0"/>
              </a:spcBef>
              <a:defRPr sz="1600"/>
            </a:lvl3pPr>
            <a:lvl4pPr rtl="0">
              <a:spcBef>
                <a:spcPts val="0"/>
              </a:spcBef>
              <a:defRPr sz="1400"/>
            </a:lvl4pPr>
            <a:lvl5pPr rtl="0">
              <a:spcBef>
                <a:spcPts val="0"/>
              </a:spcBef>
              <a:defRPr sz="14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p:txBody>
      </p:sp>
      <p:sp>
        <p:nvSpPr>
          <p:cNvPr id="551" name="Shape 551"/>
          <p:cNvSpPr txBox="1"/>
          <p:nvPr>
            <p:ph idx="10" type="dt"/>
          </p:nvPr>
        </p:nvSpPr>
        <p:spPr>
          <a:xfrm>
            <a:off x="233915" y="6577239"/>
            <a:ext cx="1212111" cy="280761"/>
          </a:xfrm>
          <a:prstGeom prst="rect">
            <a:avLst/>
          </a:prstGeom>
          <a:noFill/>
          <a:ln>
            <a:noFill/>
          </a:ln>
        </p:spPr>
        <p:txBody>
          <a:bodyPr anchorCtr="0" anchor="ctr" bIns="91425" lIns="91425" rIns="91425" tIns="91425"/>
          <a:lstStyle>
            <a:lvl1pPr indent="0" marL="0" marR="0" rtl="0" algn="l">
              <a:spcBef>
                <a:spcPts val="0"/>
              </a:spcBef>
              <a:spcAft>
                <a:spcPts val="0"/>
              </a:spcAft>
              <a:defRPr b="0" baseline="0" i="0" sz="800" u="none" cap="none" strike="noStrike">
                <a:solidFill>
                  <a:srgbClr val="7F7F7F"/>
                </a:solidFill>
                <a:latin typeface="Arial"/>
                <a:ea typeface="Arial"/>
                <a:cs typeface="Arial"/>
                <a:sym typeface="Arial"/>
              </a:defRPr>
            </a:lvl1pPr>
            <a:lvl2pPr indent="0" marL="457200" marR="0" rtl="0" algn="l">
              <a:spcBef>
                <a:spcPts val="0"/>
              </a:spcBef>
              <a:defRPr b="0" baseline="0" i="0" sz="1800" u="none" cap="none" strike="noStrike">
                <a:solidFill>
                  <a:schemeClr val="dk1"/>
                </a:solidFill>
                <a:latin typeface="Arial"/>
                <a:ea typeface="Arial"/>
                <a:cs typeface="Arial"/>
                <a:sym typeface="Arial"/>
              </a:defRPr>
            </a:lvl2pPr>
            <a:lvl3pPr indent="0" marL="914400" marR="0" rtl="0" algn="l">
              <a:spcBef>
                <a:spcPts val="0"/>
              </a:spcBef>
              <a:defRPr b="0" baseline="0" i="0" sz="1800" u="none" cap="none" strike="noStrike">
                <a:solidFill>
                  <a:schemeClr val="dk1"/>
                </a:solidFill>
                <a:latin typeface="Arial"/>
                <a:ea typeface="Arial"/>
                <a:cs typeface="Arial"/>
                <a:sym typeface="Arial"/>
              </a:defRPr>
            </a:lvl3pPr>
            <a:lvl4pPr indent="0" marL="1371600" marR="0" rtl="0" algn="l">
              <a:spcBef>
                <a:spcPts val="0"/>
              </a:spcBef>
              <a:defRPr b="0" baseline="0" i="0" sz="1800" u="none" cap="none" strike="noStrike">
                <a:solidFill>
                  <a:schemeClr val="dk1"/>
                </a:solidFill>
                <a:latin typeface="Arial"/>
                <a:ea typeface="Arial"/>
                <a:cs typeface="Arial"/>
                <a:sym typeface="Arial"/>
              </a:defRPr>
            </a:lvl4pPr>
            <a:lvl5pPr indent="0" marL="1828800" marR="0" rtl="0" algn="l">
              <a:spcBef>
                <a:spcPts val="0"/>
              </a:spcBef>
              <a:defRPr b="0" baseline="0" i="0" sz="1800" u="none" cap="none" strike="noStrike">
                <a:solidFill>
                  <a:schemeClr val="dk1"/>
                </a:solidFill>
                <a:latin typeface="Arial"/>
                <a:ea typeface="Arial"/>
                <a:cs typeface="Arial"/>
                <a:sym typeface="Arial"/>
              </a:defRPr>
            </a:lvl5pPr>
            <a:lvl6pPr indent="0" marL="2286000" marR="0" rtl="0" algn="l">
              <a:spcBef>
                <a:spcPts val="0"/>
              </a:spcBef>
              <a:defRPr b="0" baseline="0" i="0" sz="1800" u="none" cap="none" strike="noStrike">
                <a:solidFill>
                  <a:schemeClr val="dk1"/>
                </a:solidFill>
                <a:latin typeface="Arial"/>
                <a:ea typeface="Arial"/>
                <a:cs typeface="Arial"/>
                <a:sym typeface="Arial"/>
              </a:defRPr>
            </a:lvl6pPr>
            <a:lvl7pPr indent="0" marL="2743200" marR="0" rtl="0" algn="l">
              <a:spcBef>
                <a:spcPts val="0"/>
              </a:spcBef>
              <a:defRPr b="0" baseline="0" i="0" sz="1800" u="none" cap="none" strike="noStrike">
                <a:solidFill>
                  <a:schemeClr val="dk1"/>
                </a:solidFill>
                <a:latin typeface="Arial"/>
                <a:ea typeface="Arial"/>
                <a:cs typeface="Arial"/>
                <a:sym typeface="Arial"/>
              </a:defRPr>
            </a:lvl7pPr>
            <a:lvl8pPr indent="0" marL="3200400" marR="0" rtl="0" algn="l">
              <a:spcBef>
                <a:spcPts val="0"/>
              </a:spcBef>
              <a:defRPr b="0" baseline="0" i="0" sz="1800" u="none" cap="none" strike="noStrike">
                <a:solidFill>
                  <a:schemeClr val="dk1"/>
                </a:solidFill>
                <a:latin typeface="Arial"/>
                <a:ea typeface="Arial"/>
                <a:cs typeface="Arial"/>
                <a:sym typeface="Arial"/>
              </a:defRPr>
            </a:lvl8pPr>
            <a:lvl9pPr indent="0" marL="3657600" marR="0" rtl="0" algn="l">
              <a:spcBef>
                <a:spcPts val="0"/>
              </a:spcBef>
              <a:defRPr b="0" baseline="0" i="0" sz="1800" u="none" cap="none" strike="noStrike">
                <a:solidFill>
                  <a:schemeClr val="dk1"/>
                </a:solidFill>
                <a:latin typeface="Arial"/>
                <a:ea typeface="Arial"/>
                <a:cs typeface="Arial"/>
                <a:sym typeface="Arial"/>
              </a:defRPr>
            </a:lvl9pPr>
          </a:lstStyle>
          <a:p/>
        </p:txBody>
      </p:sp>
      <p:sp>
        <p:nvSpPr>
          <p:cNvPr id="552" name="Shape 552"/>
          <p:cNvSpPr txBox="1"/>
          <p:nvPr>
            <p:ph idx="11" type="ftr"/>
          </p:nvPr>
        </p:nvSpPr>
        <p:spPr>
          <a:xfrm>
            <a:off x="1706968" y="6577239"/>
            <a:ext cx="5421313" cy="238124"/>
          </a:xfrm>
          <a:prstGeom prst="rect">
            <a:avLst/>
          </a:prstGeom>
          <a:noFill/>
          <a:ln>
            <a:noFill/>
          </a:ln>
        </p:spPr>
        <p:txBody>
          <a:bodyPr anchorCtr="0" anchor="ctr" bIns="91425" lIns="91425" rIns="91425" tIns="91425"/>
          <a:lstStyle>
            <a:lvl1pPr indent="0" marL="0" marR="0" rtl="0" algn="r">
              <a:spcBef>
                <a:spcPts val="0"/>
              </a:spcBef>
              <a:spcAft>
                <a:spcPts val="0"/>
              </a:spcAft>
              <a:defRPr b="0" baseline="0" i="0" sz="800" u="none" cap="none" strike="noStrike">
                <a:solidFill>
                  <a:srgbClr val="7F7F7F"/>
                </a:solidFill>
                <a:latin typeface="Arial"/>
                <a:ea typeface="Arial"/>
                <a:cs typeface="Arial"/>
                <a:sym typeface="Arial"/>
              </a:defRPr>
            </a:lvl1pPr>
            <a:lvl2pPr indent="0" marL="457200" marR="0" rtl="0" algn="l">
              <a:spcBef>
                <a:spcPts val="0"/>
              </a:spcBef>
              <a:defRPr b="0" baseline="0" i="0" sz="1800" u="none" cap="none" strike="noStrike">
                <a:solidFill>
                  <a:schemeClr val="dk1"/>
                </a:solidFill>
                <a:latin typeface="Arial"/>
                <a:ea typeface="Arial"/>
                <a:cs typeface="Arial"/>
                <a:sym typeface="Arial"/>
              </a:defRPr>
            </a:lvl2pPr>
            <a:lvl3pPr indent="0" marL="914400" marR="0" rtl="0" algn="l">
              <a:spcBef>
                <a:spcPts val="0"/>
              </a:spcBef>
              <a:defRPr b="0" baseline="0" i="0" sz="1800" u="none" cap="none" strike="noStrike">
                <a:solidFill>
                  <a:schemeClr val="dk1"/>
                </a:solidFill>
                <a:latin typeface="Arial"/>
                <a:ea typeface="Arial"/>
                <a:cs typeface="Arial"/>
                <a:sym typeface="Arial"/>
              </a:defRPr>
            </a:lvl3pPr>
            <a:lvl4pPr indent="0" marL="1371600" marR="0" rtl="0" algn="l">
              <a:spcBef>
                <a:spcPts val="0"/>
              </a:spcBef>
              <a:defRPr b="0" baseline="0" i="0" sz="1800" u="none" cap="none" strike="noStrike">
                <a:solidFill>
                  <a:schemeClr val="dk1"/>
                </a:solidFill>
                <a:latin typeface="Arial"/>
                <a:ea typeface="Arial"/>
                <a:cs typeface="Arial"/>
                <a:sym typeface="Arial"/>
              </a:defRPr>
            </a:lvl4pPr>
            <a:lvl5pPr indent="0" marL="1828800" marR="0" rtl="0" algn="l">
              <a:spcBef>
                <a:spcPts val="0"/>
              </a:spcBef>
              <a:defRPr b="0" baseline="0" i="0" sz="1800" u="none" cap="none" strike="noStrike">
                <a:solidFill>
                  <a:schemeClr val="dk1"/>
                </a:solidFill>
                <a:latin typeface="Arial"/>
                <a:ea typeface="Arial"/>
                <a:cs typeface="Arial"/>
                <a:sym typeface="Arial"/>
              </a:defRPr>
            </a:lvl5pPr>
            <a:lvl6pPr indent="0" marL="2286000" marR="0" rtl="0" algn="l">
              <a:spcBef>
                <a:spcPts val="0"/>
              </a:spcBef>
              <a:defRPr b="0" baseline="0" i="0" sz="1800" u="none" cap="none" strike="noStrike">
                <a:solidFill>
                  <a:schemeClr val="dk1"/>
                </a:solidFill>
                <a:latin typeface="Arial"/>
                <a:ea typeface="Arial"/>
                <a:cs typeface="Arial"/>
                <a:sym typeface="Arial"/>
              </a:defRPr>
            </a:lvl6pPr>
            <a:lvl7pPr indent="0" marL="2743200" marR="0" rtl="0" algn="l">
              <a:spcBef>
                <a:spcPts val="0"/>
              </a:spcBef>
              <a:defRPr b="0" baseline="0" i="0" sz="1800" u="none" cap="none" strike="noStrike">
                <a:solidFill>
                  <a:schemeClr val="dk1"/>
                </a:solidFill>
                <a:latin typeface="Arial"/>
                <a:ea typeface="Arial"/>
                <a:cs typeface="Arial"/>
                <a:sym typeface="Arial"/>
              </a:defRPr>
            </a:lvl7pPr>
            <a:lvl8pPr indent="0" marL="3200400" marR="0" rtl="0" algn="l">
              <a:spcBef>
                <a:spcPts val="0"/>
              </a:spcBef>
              <a:defRPr b="0" baseline="0" i="0" sz="1800" u="none" cap="none" strike="noStrike">
                <a:solidFill>
                  <a:schemeClr val="dk1"/>
                </a:solidFill>
                <a:latin typeface="Arial"/>
                <a:ea typeface="Arial"/>
                <a:cs typeface="Arial"/>
                <a:sym typeface="Arial"/>
              </a:defRPr>
            </a:lvl8pPr>
            <a:lvl9pPr indent="0" marL="3657600" marR="0" rtl="0" algn="l">
              <a:spcBef>
                <a:spcPts val="0"/>
              </a:spcBef>
              <a:defRPr b="0" baseline="0" i="0" sz="1800" u="none" cap="none" strike="noStrike">
                <a:solidFill>
                  <a:schemeClr val="dk1"/>
                </a:solidFill>
                <a:latin typeface="Arial"/>
                <a:ea typeface="Arial"/>
                <a:cs typeface="Arial"/>
                <a:sym typeface="Arial"/>
              </a:defRPr>
            </a:lvl9pPr>
          </a:lstStyle>
          <a:p/>
        </p:txBody>
      </p:sp>
      <p:sp>
        <p:nvSpPr>
          <p:cNvPr id="553" name="Shape 553"/>
          <p:cNvSpPr txBox="1"/>
          <p:nvPr>
            <p:ph idx="12" type="sldNum"/>
          </p:nvPr>
        </p:nvSpPr>
        <p:spPr>
          <a:xfrm>
            <a:off x="8187070" y="6577239"/>
            <a:ext cx="533399" cy="244474"/>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baseline="0" i="0" lang="en-US" sz="800" u="none" cap="none" strike="noStrike">
                <a:solidFill>
                  <a:srgbClr val="7F7F7F"/>
                </a:solidFill>
                <a:latin typeface="Arial"/>
                <a:ea typeface="Arial"/>
                <a:cs typeface="Arial"/>
                <a:sym typeface="Arial"/>
              </a:rPr>
              <a:t>‹#›</a:t>
            </a:fld>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54" name="Shape 554"/>
        <p:cNvGrpSpPr/>
        <p:nvPr/>
      </p:nvGrpSpPr>
      <p:grpSpPr>
        <a:xfrm>
          <a:off x="0" y="0"/>
          <a:ext cx="0" cy="0"/>
          <a:chOff x="0" y="0"/>
          <a:chExt cx="0" cy="0"/>
        </a:xfrm>
      </p:grpSpPr>
      <p:sp>
        <p:nvSpPr>
          <p:cNvPr id="555" name="Shape 555"/>
          <p:cNvSpPr txBox="1"/>
          <p:nvPr>
            <p:ph idx="10" type="dt"/>
          </p:nvPr>
        </p:nvSpPr>
        <p:spPr>
          <a:xfrm>
            <a:off x="233915" y="6577239"/>
            <a:ext cx="1212111" cy="280761"/>
          </a:xfrm>
          <a:prstGeom prst="rect">
            <a:avLst/>
          </a:prstGeom>
          <a:noFill/>
          <a:ln>
            <a:noFill/>
          </a:ln>
        </p:spPr>
        <p:txBody>
          <a:bodyPr anchorCtr="0" anchor="ctr" bIns="91425" lIns="91425" rIns="91425" tIns="91425"/>
          <a:lstStyle>
            <a:lvl1pPr indent="0" marL="0" marR="0" rtl="0" algn="l">
              <a:spcBef>
                <a:spcPts val="0"/>
              </a:spcBef>
              <a:spcAft>
                <a:spcPts val="0"/>
              </a:spcAft>
              <a:defRPr b="0" baseline="0" i="0" sz="800" u="none" cap="none" strike="noStrike">
                <a:solidFill>
                  <a:srgbClr val="7F7F7F"/>
                </a:solidFill>
                <a:latin typeface="Arial"/>
                <a:ea typeface="Arial"/>
                <a:cs typeface="Arial"/>
                <a:sym typeface="Arial"/>
              </a:defRPr>
            </a:lvl1pPr>
            <a:lvl2pPr indent="0" marL="457200" marR="0" rtl="0" algn="l">
              <a:spcBef>
                <a:spcPts val="0"/>
              </a:spcBef>
              <a:defRPr b="0" baseline="0" i="0" sz="1800" u="none" cap="none" strike="noStrike">
                <a:solidFill>
                  <a:schemeClr val="dk1"/>
                </a:solidFill>
                <a:latin typeface="Arial"/>
                <a:ea typeface="Arial"/>
                <a:cs typeface="Arial"/>
                <a:sym typeface="Arial"/>
              </a:defRPr>
            </a:lvl2pPr>
            <a:lvl3pPr indent="0" marL="914400" marR="0" rtl="0" algn="l">
              <a:spcBef>
                <a:spcPts val="0"/>
              </a:spcBef>
              <a:defRPr b="0" baseline="0" i="0" sz="1800" u="none" cap="none" strike="noStrike">
                <a:solidFill>
                  <a:schemeClr val="dk1"/>
                </a:solidFill>
                <a:latin typeface="Arial"/>
                <a:ea typeface="Arial"/>
                <a:cs typeface="Arial"/>
                <a:sym typeface="Arial"/>
              </a:defRPr>
            </a:lvl3pPr>
            <a:lvl4pPr indent="0" marL="1371600" marR="0" rtl="0" algn="l">
              <a:spcBef>
                <a:spcPts val="0"/>
              </a:spcBef>
              <a:defRPr b="0" baseline="0" i="0" sz="1800" u="none" cap="none" strike="noStrike">
                <a:solidFill>
                  <a:schemeClr val="dk1"/>
                </a:solidFill>
                <a:latin typeface="Arial"/>
                <a:ea typeface="Arial"/>
                <a:cs typeface="Arial"/>
                <a:sym typeface="Arial"/>
              </a:defRPr>
            </a:lvl4pPr>
            <a:lvl5pPr indent="0" marL="1828800" marR="0" rtl="0" algn="l">
              <a:spcBef>
                <a:spcPts val="0"/>
              </a:spcBef>
              <a:defRPr b="0" baseline="0" i="0" sz="1800" u="none" cap="none" strike="noStrike">
                <a:solidFill>
                  <a:schemeClr val="dk1"/>
                </a:solidFill>
                <a:latin typeface="Arial"/>
                <a:ea typeface="Arial"/>
                <a:cs typeface="Arial"/>
                <a:sym typeface="Arial"/>
              </a:defRPr>
            </a:lvl5pPr>
            <a:lvl6pPr indent="0" marL="2286000" marR="0" rtl="0" algn="l">
              <a:spcBef>
                <a:spcPts val="0"/>
              </a:spcBef>
              <a:defRPr b="0" baseline="0" i="0" sz="1800" u="none" cap="none" strike="noStrike">
                <a:solidFill>
                  <a:schemeClr val="dk1"/>
                </a:solidFill>
                <a:latin typeface="Arial"/>
                <a:ea typeface="Arial"/>
                <a:cs typeface="Arial"/>
                <a:sym typeface="Arial"/>
              </a:defRPr>
            </a:lvl6pPr>
            <a:lvl7pPr indent="0" marL="2743200" marR="0" rtl="0" algn="l">
              <a:spcBef>
                <a:spcPts val="0"/>
              </a:spcBef>
              <a:defRPr b="0" baseline="0" i="0" sz="1800" u="none" cap="none" strike="noStrike">
                <a:solidFill>
                  <a:schemeClr val="dk1"/>
                </a:solidFill>
                <a:latin typeface="Arial"/>
                <a:ea typeface="Arial"/>
                <a:cs typeface="Arial"/>
                <a:sym typeface="Arial"/>
              </a:defRPr>
            </a:lvl7pPr>
            <a:lvl8pPr indent="0" marL="3200400" marR="0" rtl="0" algn="l">
              <a:spcBef>
                <a:spcPts val="0"/>
              </a:spcBef>
              <a:defRPr b="0" baseline="0" i="0" sz="1800" u="none" cap="none" strike="noStrike">
                <a:solidFill>
                  <a:schemeClr val="dk1"/>
                </a:solidFill>
                <a:latin typeface="Arial"/>
                <a:ea typeface="Arial"/>
                <a:cs typeface="Arial"/>
                <a:sym typeface="Arial"/>
              </a:defRPr>
            </a:lvl8pPr>
            <a:lvl9pPr indent="0" marL="3657600" marR="0" rtl="0" algn="l">
              <a:spcBef>
                <a:spcPts val="0"/>
              </a:spcBef>
              <a:defRPr b="0" baseline="0" i="0" sz="1800" u="none" cap="none" strike="noStrike">
                <a:solidFill>
                  <a:schemeClr val="dk1"/>
                </a:solidFill>
                <a:latin typeface="Arial"/>
                <a:ea typeface="Arial"/>
                <a:cs typeface="Arial"/>
                <a:sym typeface="Arial"/>
              </a:defRPr>
            </a:lvl9pPr>
          </a:lstStyle>
          <a:p/>
        </p:txBody>
      </p:sp>
      <p:sp>
        <p:nvSpPr>
          <p:cNvPr id="556" name="Shape 556"/>
          <p:cNvSpPr txBox="1"/>
          <p:nvPr>
            <p:ph idx="11" type="ftr"/>
          </p:nvPr>
        </p:nvSpPr>
        <p:spPr>
          <a:xfrm>
            <a:off x="1706968" y="6577239"/>
            <a:ext cx="5421313" cy="238124"/>
          </a:xfrm>
          <a:prstGeom prst="rect">
            <a:avLst/>
          </a:prstGeom>
          <a:noFill/>
          <a:ln>
            <a:noFill/>
          </a:ln>
        </p:spPr>
        <p:txBody>
          <a:bodyPr anchorCtr="0" anchor="ctr" bIns="91425" lIns="91425" rIns="91425" tIns="91425"/>
          <a:lstStyle>
            <a:lvl1pPr indent="0" marL="0" marR="0" rtl="0" algn="r">
              <a:spcBef>
                <a:spcPts val="0"/>
              </a:spcBef>
              <a:spcAft>
                <a:spcPts val="0"/>
              </a:spcAft>
              <a:defRPr b="0" baseline="0" i="0" sz="800" u="none" cap="none" strike="noStrike">
                <a:solidFill>
                  <a:srgbClr val="7F7F7F"/>
                </a:solidFill>
                <a:latin typeface="Arial"/>
                <a:ea typeface="Arial"/>
                <a:cs typeface="Arial"/>
                <a:sym typeface="Arial"/>
              </a:defRPr>
            </a:lvl1pPr>
            <a:lvl2pPr indent="0" marL="457200" marR="0" rtl="0" algn="l">
              <a:spcBef>
                <a:spcPts val="0"/>
              </a:spcBef>
              <a:defRPr b="0" baseline="0" i="0" sz="1800" u="none" cap="none" strike="noStrike">
                <a:solidFill>
                  <a:schemeClr val="dk1"/>
                </a:solidFill>
                <a:latin typeface="Arial"/>
                <a:ea typeface="Arial"/>
                <a:cs typeface="Arial"/>
                <a:sym typeface="Arial"/>
              </a:defRPr>
            </a:lvl2pPr>
            <a:lvl3pPr indent="0" marL="914400" marR="0" rtl="0" algn="l">
              <a:spcBef>
                <a:spcPts val="0"/>
              </a:spcBef>
              <a:defRPr b="0" baseline="0" i="0" sz="1800" u="none" cap="none" strike="noStrike">
                <a:solidFill>
                  <a:schemeClr val="dk1"/>
                </a:solidFill>
                <a:latin typeface="Arial"/>
                <a:ea typeface="Arial"/>
                <a:cs typeface="Arial"/>
                <a:sym typeface="Arial"/>
              </a:defRPr>
            </a:lvl3pPr>
            <a:lvl4pPr indent="0" marL="1371600" marR="0" rtl="0" algn="l">
              <a:spcBef>
                <a:spcPts val="0"/>
              </a:spcBef>
              <a:defRPr b="0" baseline="0" i="0" sz="1800" u="none" cap="none" strike="noStrike">
                <a:solidFill>
                  <a:schemeClr val="dk1"/>
                </a:solidFill>
                <a:latin typeface="Arial"/>
                <a:ea typeface="Arial"/>
                <a:cs typeface="Arial"/>
                <a:sym typeface="Arial"/>
              </a:defRPr>
            </a:lvl4pPr>
            <a:lvl5pPr indent="0" marL="1828800" marR="0" rtl="0" algn="l">
              <a:spcBef>
                <a:spcPts val="0"/>
              </a:spcBef>
              <a:defRPr b="0" baseline="0" i="0" sz="1800" u="none" cap="none" strike="noStrike">
                <a:solidFill>
                  <a:schemeClr val="dk1"/>
                </a:solidFill>
                <a:latin typeface="Arial"/>
                <a:ea typeface="Arial"/>
                <a:cs typeface="Arial"/>
                <a:sym typeface="Arial"/>
              </a:defRPr>
            </a:lvl5pPr>
            <a:lvl6pPr indent="0" marL="2286000" marR="0" rtl="0" algn="l">
              <a:spcBef>
                <a:spcPts val="0"/>
              </a:spcBef>
              <a:defRPr b="0" baseline="0" i="0" sz="1800" u="none" cap="none" strike="noStrike">
                <a:solidFill>
                  <a:schemeClr val="dk1"/>
                </a:solidFill>
                <a:latin typeface="Arial"/>
                <a:ea typeface="Arial"/>
                <a:cs typeface="Arial"/>
                <a:sym typeface="Arial"/>
              </a:defRPr>
            </a:lvl6pPr>
            <a:lvl7pPr indent="0" marL="2743200" marR="0" rtl="0" algn="l">
              <a:spcBef>
                <a:spcPts val="0"/>
              </a:spcBef>
              <a:defRPr b="0" baseline="0" i="0" sz="1800" u="none" cap="none" strike="noStrike">
                <a:solidFill>
                  <a:schemeClr val="dk1"/>
                </a:solidFill>
                <a:latin typeface="Arial"/>
                <a:ea typeface="Arial"/>
                <a:cs typeface="Arial"/>
                <a:sym typeface="Arial"/>
              </a:defRPr>
            </a:lvl7pPr>
            <a:lvl8pPr indent="0" marL="3200400" marR="0" rtl="0" algn="l">
              <a:spcBef>
                <a:spcPts val="0"/>
              </a:spcBef>
              <a:defRPr b="0" baseline="0" i="0" sz="1800" u="none" cap="none" strike="noStrike">
                <a:solidFill>
                  <a:schemeClr val="dk1"/>
                </a:solidFill>
                <a:latin typeface="Arial"/>
                <a:ea typeface="Arial"/>
                <a:cs typeface="Arial"/>
                <a:sym typeface="Arial"/>
              </a:defRPr>
            </a:lvl8pPr>
            <a:lvl9pPr indent="0" marL="3657600" marR="0" rtl="0" algn="l">
              <a:spcBef>
                <a:spcPts val="0"/>
              </a:spcBef>
              <a:defRPr b="0" baseline="0" i="0" sz="1800" u="none" cap="none" strike="noStrike">
                <a:solidFill>
                  <a:schemeClr val="dk1"/>
                </a:solidFill>
                <a:latin typeface="Arial"/>
                <a:ea typeface="Arial"/>
                <a:cs typeface="Arial"/>
                <a:sym typeface="Arial"/>
              </a:defRPr>
            </a:lvl9pPr>
          </a:lstStyle>
          <a:p/>
        </p:txBody>
      </p:sp>
      <p:sp>
        <p:nvSpPr>
          <p:cNvPr id="557" name="Shape 557"/>
          <p:cNvSpPr txBox="1"/>
          <p:nvPr>
            <p:ph idx="12" type="sldNum"/>
          </p:nvPr>
        </p:nvSpPr>
        <p:spPr>
          <a:xfrm>
            <a:off x="8187070" y="6577239"/>
            <a:ext cx="533399" cy="244474"/>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baseline="0" i="0" lang="en-US" sz="800" u="none" cap="none" strike="noStrike">
                <a:solidFill>
                  <a:srgbClr val="7F7F7F"/>
                </a:solidFill>
                <a:latin typeface="Arial"/>
                <a:ea typeface="Arial"/>
                <a:cs typeface="Arial"/>
                <a:sym typeface="Arial"/>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ustom Layout">
    <p:spTree>
      <p:nvGrpSpPr>
        <p:cNvPr id="33" name="Shape 33"/>
        <p:cNvGrpSpPr/>
        <p:nvPr/>
      </p:nvGrpSpPr>
      <p:grpSpPr>
        <a:xfrm>
          <a:off x="0" y="0"/>
          <a:ext cx="0" cy="0"/>
          <a:chOff x="0" y="0"/>
          <a:chExt cx="0" cy="0"/>
        </a:xfrm>
      </p:grpSpPr>
      <p:sp>
        <p:nvSpPr>
          <p:cNvPr id="34" name="Shape 34"/>
          <p:cNvSpPr txBox="1"/>
          <p:nvPr>
            <p:ph type="title"/>
          </p:nvPr>
        </p:nvSpPr>
        <p:spPr>
          <a:xfrm>
            <a:off x="528637" y="114300"/>
            <a:ext cx="8153399" cy="762000"/>
          </a:xfrm>
          <a:prstGeom prst="rect">
            <a:avLst/>
          </a:prstGeom>
          <a:noFill/>
          <a:ln>
            <a:noFill/>
          </a:ln>
        </p:spPr>
        <p:txBody>
          <a:bodyPr anchorCtr="0" anchor="ctr" bIns="91425" lIns="91425" rIns="91425" tIns="91425"/>
          <a:lstStyle>
            <a:lvl1pPr rtl="0" algn="l">
              <a:spcBef>
                <a:spcPts val="0"/>
              </a:spcBef>
              <a:spcAft>
                <a:spcPts val="0"/>
              </a:spcAft>
              <a:defRPr sz="2400">
                <a:solidFill>
                  <a:srgbClr val="1086BE"/>
                </a:solidFill>
                <a:latin typeface="Arial"/>
                <a:ea typeface="Arial"/>
                <a:cs typeface="Arial"/>
                <a:sym typeface="Arial"/>
              </a:defRPr>
            </a:lvl1pPr>
            <a:lvl2pPr rtl="0" algn="l">
              <a:spcBef>
                <a:spcPts val="0"/>
              </a:spcBef>
              <a:spcAft>
                <a:spcPts val="0"/>
              </a:spcAft>
              <a:defRPr sz="2400">
                <a:solidFill>
                  <a:srgbClr val="1086BE"/>
                </a:solidFill>
                <a:latin typeface="Arial"/>
                <a:ea typeface="Arial"/>
                <a:cs typeface="Arial"/>
                <a:sym typeface="Arial"/>
              </a:defRPr>
            </a:lvl2pPr>
            <a:lvl3pPr rtl="0" algn="l">
              <a:spcBef>
                <a:spcPts val="0"/>
              </a:spcBef>
              <a:spcAft>
                <a:spcPts val="0"/>
              </a:spcAft>
              <a:defRPr sz="2400">
                <a:solidFill>
                  <a:srgbClr val="1086BE"/>
                </a:solidFill>
                <a:latin typeface="Arial"/>
                <a:ea typeface="Arial"/>
                <a:cs typeface="Arial"/>
                <a:sym typeface="Arial"/>
              </a:defRPr>
            </a:lvl3pPr>
            <a:lvl4pPr rtl="0" algn="l">
              <a:spcBef>
                <a:spcPts val="0"/>
              </a:spcBef>
              <a:spcAft>
                <a:spcPts val="0"/>
              </a:spcAft>
              <a:defRPr sz="2400">
                <a:solidFill>
                  <a:srgbClr val="1086BE"/>
                </a:solidFill>
                <a:latin typeface="Arial"/>
                <a:ea typeface="Arial"/>
                <a:cs typeface="Arial"/>
                <a:sym typeface="Arial"/>
              </a:defRPr>
            </a:lvl4pPr>
            <a:lvl5pPr rtl="0" algn="l">
              <a:spcBef>
                <a:spcPts val="0"/>
              </a:spcBef>
              <a:spcAft>
                <a:spcPts val="0"/>
              </a:spcAft>
              <a:defRPr sz="2400">
                <a:solidFill>
                  <a:srgbClr val="1086BE"/>
                </a:solidFill>
                <a:latin typeface="Arial"/>
                <a:ea typeface="Arial"/>
                <a:cs typeface="Arial"/>
                <a:sym typeface="Arial"/>
              </a:defRPr>
            </a:lvl5pPr>
            <a:lvl6pPr marL="342900" rtl="0" algn="l">
              <a:spcBef>
                <a:spcPts val="0"/>
              </a:spcBef>
              <a:spcAft>
                <a:spcPts val="0"/>
              </a:spcAft>
              <a:defRPr sz="2400">
                <a:solidFill>
                  <a:schemeClr val="dk2"/>
                </a:solidFill>
              </a:defRPr>
            </a:lvl6pPr>
            <a:lvl7pPr marL="685800" rtl="0" algn="l">
              <a:spcBef>
                <a:spcPts val="0"/>
              </a:spcBef>
              <a:spcAft>
                <a:spcPts val="0"/>
              </a:spcAft>
              <a:defRPr sz="2400">
                <a:solidFill>
                  <a:schemeClr val="dk2"/>
                </a:solidFill>
              </a:defRPr>
            </a:lvl7pPr>
            <a:lvl8pPr marL="1028700" rtl="0" algn="l">
              <a:spcBef>
                <a:spcPts val="0"/>
              </a:spcBef>
              <a:spcAft>
                <a:spcPts val="0"/>
              </a:spcAft>
              <a:defRPr sz="2400">
                <a:solidFill>
                  <a:schemeClr val="dk2"/>
                </a:solidFill>
              </a:defRPr>
            </a:lvl8pPr>
            <a:lvl9pPr marL="1371600" rtl="0" algn="l">
              <a:spcBef>
                <a:spcPts val="0"/>
              </a:spcBef>
              <a:spcAft>
                <a:spcPts val="0"/>
              </a:spcAft>
              <a:defRPr sz="2400">
                <a:solidFill>
                  <a:schemeClr val="dk2"/>
                </a:solidFill>
              </a:defRPr>
            </a:lvl9pPr>
          </a:lstStyle>
          <a:p/>
        </p:txBody>
      </p:sp>
      <p:sp>
        <p:nvSpPr>
          <p:cNvPr id="35" name="Shape 35"/>
          <p:cNvSpPr txBox="1"/>
          <p:nvPr>
            <p:ph idx="10" type="dt"/>
          </p:nvPr>
        </p:nvSpPr>
        <p:spPr>
          <a:xfrm>
            <a:off x="233363" y="6615114"/>
            <a:ext cx="1212850" cy="280987"/>
          </a:xfrm>
          <a:prstGeom prst="rect">
            <a:avLst/>
          </a:prstGeom>
          <a:noFill/>
          <a:ln>
            <a:noFill/>
          </a:ln>
        </p:spPr>
        <p:txBody>
          <a:bodyPr anchorCtr="0" anchor="ctr" bIns="91425" lIns="91425" rIns="91425" tIns="91425"/>
          <a:lstStyle>
            <a:lvl1pPr indent="0" marL="0" marR="0" rtl="0" algn="l">
              <a:spcBef>
                <a:spcPts val="0"/>
              </a:spcBef>
              <a:spcAft>
                <a:spcPts val="0"/>
              </a:spcAft>
              <a:defRPr b="0" baseline="0" i="0" sz="600" u="none" cap="none" strike="noStrike">
                <a:solidFill>
                  <a:srgbClr val="7F7F7F"/>
                </a:solidFill>
                <a:latin typeface="Arial"/>
                <a:ea typeface="Arial"/>
                <a:cs typeface="Arial"/>
                <a:sym typeface="Arial"/>
              </a:defRPr>
            </a:lvl1pPr>
            <a:lvl2pPr indent="0" marL="342900" marR="0" rtl="0" algn="l">
              <a:spcBef>
                <a:spcPts val="0"/>
              </a:spcBef>
              <a:defRPr b="0" baseline="0" i="0" sz="1800" u="none" cap="none" strike="noStrike">
                <a:solidFill>
                  <a:schemeClr val="dk1"/>
                </a:solidFill>
                <a:latin typeface="Arial"/>
                <a:ea typeface="Arial"/>
                <a:cs typeface="Arial"/>
                <a:sym typeface="Arial"/>
              </a:defRPr>
            </a:lvl2pPr>
            <a:lvl3pPr indent="0" marL="685800" marR="0" rtl="0" algn="l">
              <a:spcBef>
                <a:spcPts val="0"/>
              </a:spcBef>
              <a:defRPr b="0" baseline="0" i="0" sz="1800" u="none" cap="none" strike="noStrike">
                <a:solidFill>
                  <a:schemeClr val="dk1"/>
                </a:solidFill>
                <a:latin typeface="Arial"/>
                <a:ea typeface="Arial"/>
                <a:cs typeface="Arial"/>
                <a:sym typeface="Arial"/>
              </a:defRPr>
            </a:lvl3pPr>
            <a:lvl4pPr indent="0" marL="1028700" marR="0" rtl="0" algn="l">
              <a:spcBef>
                <a:spcPts val="0"/>
              </a:spcBef>
              <a:defRPr b="0" baseline="0" i="0" sz="1800" u="none" cap="none" strike="noStrike">
                <a:solidFill>
                  <a:schemeClr val="dk1"/>
                </a:solidFill>
                <a:latin typeface="Arial"/>
                <a:ea typeface="Arial"/>
                <a:cs typeface="Arial"/>
                <a:sym typeface="Arial"/>
              </a:defRPr>
            </a:lvl4pPr>
            <a:lvl5pPr indent="0" marL="1371600" marR="0" rtl="0" algn="l">
              <a:spcBef>
                <a:spcPts val="0"/>
              </a:spcBef>
              <a:defRPr b="0" baseline="0" i="0" sz="1800" u="none" cap="none" strike="noStrike">
                <a:solidFill>
                  <a:schemeClr val="dk1"/>
                </a:solidFill>
                <a:latin typeface="Arial"/>
                <a:ea typeface="Arial"/>
                <a:cs typeface="Arial"/>
                <a:sym typeface="Arial"/>
              </a:defRPr>
            </a:lvl5pPr>
            <a:lvl6pPr indent="0" marL="1714500" marR="0" rtl="0" algn="l">
              <a:spcBef>
                <a:spcPts val="0"/>
              </a:spcBef>
              <a:defRPr b="0" baseline="0" i="0" sz="1800" u="none" cap="none" strike="noStrike">
                <a:solidFill>
                  <a:schemeClr val="dk1"/>
                </a:solidFill>
                <a:latin typeface="Arial"/>
                <a:ea typeface="Arial"/>
                <a:cs typeface="Arial"/>
                <a:sym typeface="Arial"/>
              </a:defRPr>
            </a:lvl6pPr>
            <a:lvl7pPr indent="0" marL="2057400" marR="0" rtl="0" algn="l">
              <a:spcBef>
                <a:spcPts val="0"/>
              </a:spcBef>
              <a:defRPr b="0" baseline="0" i="0" sz="1800" u="none" cap="none" strike="noStrike">
                <a:solidFill>
                  <a:schemeClr val="dk1"/>
                </a:solidFill>
                <a:latin typeface="Arial"/>
                <a:ea typeface="Arial"/>
                <a:cs typeface="Arial"/>
                <a:sym typeface="Arial"/>
              </a:defRPr>
            </a:lvl7pPr>
            <a:lvl8pPr indent="0" marL="2400300" marR="0" rtl="0" algn="l">
              <a:spcBef>
                <a:spcPts val="0"/>
              </a:spcBef>
              <a:defRPr b="0" baseline="0" i="0" sz="1800" u="none" cap="none" strike="noStrike">
                <a:solidFill>
                  <a:schemeClr val="dk1"/>
                </a:solidFill>
                <a:latin typeface="Arial"/>
                <a:ea typeface="Arial"/>
                <a:cs typeface="Arial"/>
                <a:sym typeface="Arial"/>
              </a:defRPr>
            </a:lvl8pPr>
            <a:lvl9pPr indent="0" marL="2743200" marR="0" rtl="0" algn="l">
              <a:spcBef>
                <a:spcPts val="0"/>
              </a:spcBef>
              <a:defRPr b="0" baseline="0" i="0" sz="1800" u="none" cap="none" strike="noStrike">
                <a:solidFill>
                  <a:schemeClr val="dk1"/>
                </a:solidFill>
                <a:latin typeface="Arial"/>
                <a:ea typeface="Arial"/>
                <a:cs typeface="Arial"/>
                <a:sym typeface="Arial"/>
              </a:defRPr>
            </a:lvl9pPr>
          </a:lstStyle>
          <a:p/>
        </p:txBody>
      </p:sp>
      <p:sp>
        <p:nvSpPr>
          <p:cNvPr id="36" name="Shape 36"/>
          <p:cNvSpPr txBox="1"/>
          <p:nvPr>
            <p:ph idx="11" type="ftr"/>
          </p:nvPr>
        </p:nvSpPr>
        <p:spPr>
          <a:xfrm>
            <a:off x="2724149" y="6615114"/>
            <a:ext cx="4403725" cy="242885"/>
          </a:xfrm>
          <a:prstGeom prst="rect">
            <a:avLst/>
          </a:prstGeom>
          <a:noFill/>
          <a:ln>
            <a:noFill/>
          </a:ln>
        </p:spPr>
        <p:txBody>
          <a:bodyPr anchorCtr="0" anchor="ctr" bIns="91425" lIns="91425" rIns="91425" tIns="91425"/>
          <a:lstStyle>
            <a:lvl1pPr indent="0" marL="0" marR="0" rtl="0" algn="ctr">
              <a:spcBef>
                <a:spcPts val="0"/>
              </a:spcBef>
              <a:spcAft>
                <a:spcPts val="0"/>
              </a:spcAft>
              <a:defRPr b="0" baseline="0" i="0" sz="600" u="none" cap="none" strike="noStrike">
                <a:solidFill>
                  <a:srgbClr val="7F7F7F"/>
                </a:solidFill>
                <a:latin typeface="Arial"/>
                <a:ea typeface="Arial"/>
                <a:cs typeface="Arial"/>
                <a:sym typeface="Arial"/>
              </a:defRPr>
            </a:lvl1pPr>
            <a:lvl2pPr indent="0" marL="342900" marR="0" rtl="0" algn="l">
              <a:spcBef>
                <a:spcPts val="0"/>
              </a:spcBef>
              <a:defRPr b="0" baseline="0" i="0" sz="1800" u="none" cap="none" strike="noStrike">
                <a:solidFill>
                  <a:schemeClr val="dk1"/>
                </a:solidFill>
                <a:latin typeface="Arial"/>
                <a:ea typeface="Arial"/>
                <a:cs typeface="Arial"/>
                <a:sym typeface="Arial"/>
              </a:defRPr>
            </a:lvl2pPr>
            <a:lvl3pPr indent="0" marL="685800" marR="0" rtl="0" algn="l">
              <a:spcBef>
                <a:spcPts val="0"/>
              </a:spcBef>
              <a:defRPr b="0" baseline="0" i="0" sz="1800" u="none" cap="none" strike="noStrike">
                <a:solidFill>
                  <a:schemeClr val="dk1"/>
                </a:solidFill>
                <a:latin typeface="Arial"/>
                <a:ea typeface="Arial"/>
                <a:cs typeface="Arial"/>
                <a:sym typeface="Arial"/>
              </a:defRPr>
            </a:lvl3pPr>
            <a:lvl4pPr indent="0" marL="1028700" marR="0" rtl="0" algn="l">
              <a:spcBef>
                <a:spcPts val="0"/>
              </a:spcBef>
              <a:defRPr b="0" baseline="0" i="0" sz="1800" u="none" cap="none" strike="noStrike">
                <a:solidFill>
                  <a:schemeClr val="dk1"/>
                </a:solidFill>
                <a:latin typeface="Arial"/>
                <a:ea typeface="Arial"/>
                <a:cs typeface="Arial"/>
                <a:sym typeface="Arial"/>
              </a:defRPr>
            </a:lvl4pPr>
            <a:lvl5pPr indent="0" marL="1371600" marR="0" rtl="0" algn="l">
              <a:spcBef>
                <a:spcPts val="0"/>
              </a:spcBef>
              <a:defRPr b="0" baseline="0" i="0" sz="1800" u="none" cap="none" strike="noStrike">
                <a:solidFill>
                  <a:schemeClr val="dk1"/>
                </a:solidFill>
                <a:latin typeface="Arial"/>
                <a:ea typeface="Arial"/>
                <a:cs typeface="Arial"/>
                <a:sym typeface="Arial"/>
              </a:defRPr>
            </a:lvl5pPr>
            <a:lvl6pPr indent="0" marL="1714500" marR="0" rtl="0" algn="l">
              <a:spcBef>
                <a:spcPts val="0"/>
              </a:spcBef>
              <a:defRPr b="0" baseline="0" i="0" sz="1800" u="none" cap="none" strike="noStrike">
                <a:solidFill>
                  <a:schemeClr val="dk1"/>
                </a:solidFill>
                <a:latin typeface="Arial"/>
                <a:ea typeface="Arial"/>
                <a:cs typeface="Arial"/>
                <a:sym typeface="Arial"/>
              </a:defRPr>
            </a:lvl6pPr>
            <a:lvl7pPr indent="0" marL="2057400" marR="0" rtl="0" algn="l">
              <a:spcBef>
                <a:spcPts val="0"/>
              </a:spcBef>
              <a:defRPr b="0" baseline="0" i="0" sz="1800" u="none" cap="none" strike="noStrike">
                <a:solidFill>
                  <a:schemeClr val="dk1"/>
                </a:solidFill>
                <a:latin typeface="Arial"/>
                <a:ea typeface="Arial"/>
                <a:cs typeface="Arial"/>
                <a:sym typeface="Arial"/>
              </a:defRPr>
            </a:lvl7pPr>
            <a:lvl8pPr indent="0" marL="2400300" marR="0" rtl="0" algn="l">
              <a:spcBef>
                <a:spcPts val="0"/>
              </a:spcBef>
              <a:defRPr b="0" baseline="0" i="0" sz="1800" u="none" cap="none" strike="noStrike">
                <a:solidFill>
                  <a:schemeClr val="dk1"/>
                </a:solidFill>
                <a:latin typeface="Arial"/>
                <a:ea typeface="Arial"/>
                <a:cs typeface="Arial"/>
                <a:sym typeface="Arial"/>
              </a:defRPr>
            </a:lvl8pPr>
            <a:lvl9pPr indent="0" marL="2743200" marR="0" rtl="0" algn="l">
              <a:spcBef>
                <a:spcPts val="0"/>
              </a:spcBef>
              <a:defRPr b="0" baseline="0" i="0" sz="1800" u="none" cap="none" strike="noStrike">
                <a:solidFill>
                  <a:schemeClr val="dk1"/>
                </a:solidFill>
                <a:latin typeface="Arial"/>
                <a:ea typeface="Arial"/>
                <a:cs typeface="Arial"/>
                <a:sym typeface="Arial"/>
              </a:defRPr>
            </a:lvl9pPr>
          </a:lstStyle>
          <a:p/>
        </p:txBody>
      </p:sp>
      <p:sp>
        <p:nvSpPr>
          <p:cNvPr id="37" name="Shape 37"/>
          <p:cNvSpPr txBox="1"/>
          <p:nvPr>
            <p:ph idx="12" type="sldNum"/>
          </p:nvPr>
        </p:nvSpPr>
        <p:spPr>
          <a:xfrm>
            <a:off x="8186738" y="6615114"/>
            <a:ext cx="533399" cy="244474"/>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baseline="0" i="0" lang="en-US" sz="600" u="none" cap="none" strike="noStrike">
                <a:solidFill>
                  <a:srgbClr val="7F7F7F"/>
                </a:solidFill>
                <a:latin typeface="Arial"/>
                <a:ea typeface="Arial"/>
                <a:cs typeface="Arial"/>
                <a:sym typeface="Arial"/>
              </a:rPr>
              <a:t>‹#›</a:t>
            </a:fld>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558" name="Shape 558"/>
        <p:cNvGrpSpPr/>
        <p:nvPr/>
      </p:nvGrpSpPr>
      <p:grpSpPr>
        <a:xfrm>
          <a:off x="0" y="0"/>
          <a:ext cx="0" cy="0"/>
          <a:chOff x="0" y="0"/>
          <a:chExt cx="0" cy="0"/>
        </a:xfrm>
      </p:grpSpPr>
      <p:pic>
        <p:nvPicPr>
          <p:cNvPr id="559" name="Shape 559"/>
          <p:cNvPicPr preferRelativeResize="0"/>
          <p:nvPr/>
        </p:nvPicPr>
        <p:blipFill rotWithShape="1">
          <a:blip r:embed="rId2">
            <a:alphaModFix/>
          </a:blip>
          <a:srcRect b="0" l="0" r="0" t="0"/>
          <a:stretch/>
        </p:blipFill>
        <p:spPr>
          <a:xfrm>
            <a:off x="0" y="0"/>
            <a:ext cx="1597151" cy="6858000"/>
          </a:xfrm>
          <a:prstGeom prst="rect">
            <a:avLst/>
          </a:prstGeom>
          <a:noFill/>
          <a:ln>
            <a:noFill/>
          </a:ln>
        </p:spPr>
      </p:pic>
      <p:sp>
        <p:nvSpPr>
          <p:cNvPr id="560" name="Shape 560"/>
          <p:cNvSpPr txBox="1"/>
          <p:nvPr>
            <p:ph idx="1" type="body"/>
          </p:nvPr>
        </p:nvSpPr>
        <p:spPr>
          <a:xfrm>
            <a:off x="3009014" y="935663"/>
            <a:ext cx="5677786" cy="5578475"/>
          </a:xfrm>
          <a:prstGeom prst="rect">
            <a:avLst/>
          </a:prstGeom>
          <a:noFill/>
          <a:ln>
            <a:noFill/>
          </a:ln>
        </p:spPr>
        <p:txBody>
          <a:bodyPr anchorCtr="0" anchor="t" bIns="91425" lIns="91425" rIns="91425" tIns="91425"/>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2000"/>
            </a:lvl6pPr>
            <a:lvl7pPr rtl="0">
              <a:spcBef>
                <a:spcPts val="0"/>
              </a:spcBef>
              <a:defRPr sz="2000"/>
            </a:lvl7pPr>
            <a:lvl8pPr rtl="0">
              <a:spcBef>
                <a:spcPts val="0"/>
              </a:spcBef>
              <a:defRPr sz="2000"/>
            </a:lvl8pPr>
            <a:lvl9pPr rtl="0">
              <a:spcBef>
                <a:spcPts val="0"/>
              </a:spcBef>
              <a:defRPr sz="2000"/>
            </a:lvl9pPr>
          </a:lstStyle>
          <a:p/>
        </p:txBody>
      </p:sp>
      <p:sp>
        <p:nvSpPr>
          <p:cNvPr id="561" name="Shape 561"/>
          <p:cNvSpPr txBox="1"/>
          <p:nvPr>
            <p:ph idx="10" type="dt"/>
          </p:nvPr>
        </p:nvSpPr>
        <p:spPr>
          <a:xfrm>
            <a:off x="233915" y="6577239"/>
            <a:ext cx="1212111" cy="280761"/>
          </a:xfrm>
          <a:prstGeom prst="rect">
            <a:avLst/>
          </a:prstGeom>
          <a:noFill/>
          <a:ln>
            <a:noFill/>
          </a:ln>
        </p:spPr>
        <p:txBody>
          <a:bodyPr anchorCtr="0" anchor="ctr" bIns="91425" lIns="91425" rIns="91425" tIns="91425"/>
          <a:lstStyle>
            <a:lvl1pPr indent="0" marL="0" marR="0" rtl="0" algn="l">
              <a:spcBef>
                <a:spcPts val="0"/>
              </a:spcBef>
              <a:spcAft>
                <a:spcPts val="0"/>
              </a:spcAft>
              <a:defRPr b="0" baseline="0" i="0" sz="800" u="none" cap="none" strike="noStrike">
                <a:solidFill>
                  <a:srgbClr val="7F7F7F"/>
                </a:solidFill>
                <a:latin typeface="Arial"/>
                <a:ea typeface="Arial"/>
                <a:cs typeface="Arial"/>
                <a:sym typeface="Arial"/>
              </a:defRPr>
            </a:lvl1pPr>
            <a:lvl2pPr indent="0" marL="457200" marR="0" rtl="0" algn="l">
              <a:spcBef>
                <a:spcPts val="0"/>
              </a:spcBef>
              <a:defRPr b="0" baseline="0" i="0" sz="1800" u="none" cap="none" strike="noStrike">
                <a:solidFill>
                  <a:schemeClr val="dk1"/>
                </a:solidFill>
                <a:latin typeface="Arial"/>
                <a:ea typeface="Arial"/>
                <a:cs typeface="Arial"/>
                <a:sym typeface="Arial"/>
              </a:defRPr>
            </a:lvl2pPr>
            <a:lvl3pPr indent="0" marL="914400" marR="0" rtl="0" algn="l">
              <a:spcBef>
                <a:spcPts val="0"/>
              </a:spcBef>
              <a:defRPr b="0" baseline="0" i="0" sz="1800" u="none" cap="none" strike="noStrike">
                <a:solidFill>
                  <a:schemeClr val="dk1"/>
                </a:solidFill>
                <a:latin typeface="Arial"/>
                <a:ea typeface="Arial"/>
                <a:cs typeface="Arial"/>
                <a:sym typeface="Arial"/>
              </a:defRPr>
            </a:lvl3pPr>
            <a:lvl4pPr indent="0" marL="1371600" marR="0" rtl="0" algn="l">
              <a:spcBef>
                <a:spcPts val="0"/>
              </a:spcBef>
              <a:defRPr b="0" baseline="0" i="0" sz="1800" u="none" cap="none" strike="noStrike">
                <a:solidFill>
                  <a:schemeClr val="dk1"/>
                </a:solidFill>
                <a:latin typeface="Arial"/>
                <a:ea typeface="Arial"/>
                <a:cs typeface="Arial"/>
                <a:sym typeface="Arial"/>
              </a:defRPr>
            </a:lvl4pPr>
            <a:lvl5pPr indent="0" marL="1828800" marR="0" rtl="0" algn="l">
              <a:spcBef>
                <a:spcPts val="0"/>
              </a:spcBef>
              <a:defRPr b="0" baseline="0" i="0" sz="1800" u="none" cap="none" strike="noStrike">
                <a:solidFill>
                  <a:schemeClr val="dk1"/>
                </a:solidFill>
                <a:latin typeface="Arial"/>
                <a:ea typeface="Arial"/>
                <a:cs typeface="Arial"/>
                <a:sym typeface="Arial"/>
              </a:defRPr>
            </a:lvl5pPr>
            <a:lvl6pPr indent="0" marL="2286000" marR="0" rtl="0" algn="l">
              <a:spcBef>
                <a:spcPts val="0"/>
              </a:spcBef>
              <a:defRPr b="0" baseline="0" i="0" sz="1800" u="none" cap="none" strike="noStrike">
                <a:solidFill>
                  <a:schemeClr val="dk1"/>
                </a:solidFill>
                <a:latin typeface="Arial"/>
                <a:ea typeface="Arial"/>
                <a:cs typeface="Arial"/>
                <a:sym typeface="Arial"/>
              </a:defRPr>
            </a:lvl6pPr>
            <a:lvl7pPr indent="0" marL="2743200" marR="0" rtl="0" algn="l">
              <a:spcBef>
                <a:spcPts val="0"/>
              </a:spcBef>
              <a:defRPr b="0" baseline="0" i="0" sz="1800" u="none" cap="none" strike="noStrike">
                <a:solidFill>
                  <a:schemeClr val="dk1"/>
                </a:solidFill>
                <a:latin typeface="Arial"/>
                <a:ea typeface="Arial"/>
                <a:cs typeface="Arial"/>
                <a:sym typeface="Arial"/>
              </a:defRPr>
            </a:lvl7pPr>
            <a:lvl8pPr indent="0" marL="3200400" marR="0" rtl="0" algn="l">
              <a:spcBef>
                <a:spcPts val="0"/>
              </a:spcBef>
              <a:defRPr b="0" baseline="0" i="0" sz="1800" u="none" cap="none" strike="noStrike">
                <a:solidFill>
                  <a:schemeClr val="dk1"/>
                </a:solidFill>
                <a:latin typeface="Arial"/>
                <a:ea typeface="Arial"/>
                <a:cs typeface="Arial"/>
                <a:sym typeface="Arial"/>
              </a:defRPr>
            </a:lvl8pPr>
            <a:lvl9pPr indent="0" marL="3657600" marR="0" rtl="0" algn="l">
              <a:spcBef>
                <a:spcPts val="0"/>
              </a:spcBef>
              <a:defRPr b="0" baseline="0" i="0" sz="1800" u="none" cap="none" strike="noStrike">
                <a:solidFill>
                  <a:schemeClr val="dk1"/>
                </a:solidFill>
                <a:latin typeface="Arial"/>
                <a:ea typeface="Arial"/>
                <a:cs typeface="Arial"/>
                <a:sym typeface="Arial"/>
              </a:defRPr>
            </a:lvl9pPr>
          </a:lstStyle>
          <a:p/>
        </p:txBody>
      </p:sp>
      <p:sp>
        <p:nvSpPr>
          <p:cNvPr id="562" name="Shape 562"/>
          <p:cNvSpPr txBox="1"/>
          <p:nvPr>
            <p:ph idx="11" type="ftr"/>
          </p:nvPr>
        </p:nvSpPr>
        <p:spPr>
          <a:xfrm>
            <a:off x="1706968" y="6577239"/>
            <a:ext cx="5421313" cy="238124"/>
          </a:xfrm>
          <a:prstGeom prst="rect">
            <a:avLst/>
          </a:prstGeom>
          <a:noFill/>
          <a:ln>
            <a:noFill/>
          </a:ln>
        </p:spPr>
        <p:txBody>
          <a:bodyPr anchorCtr="0" anchor="ctr" bIns="91425" lIns="91425" rIns="91425" tIns="91425"/>
          <a:lstStyle>
            <a:lvl1pPr indent="0" marL="0" marR="0" rtl="0" algn="r">
              <a:spcBef>
                <a:spcPts val="0"/>
              </a:spcBef>
              <a:spcAft>
                <a:spcPts val="0"/>
              </a:spcAft>
              <a:defRPr b="0" baseline="0" i="0" sz="800" u="none" cap="none" strike="noStrike">
                <a:solidFill>
                  <a:srgbClr val="7F7F7F"/>
                </a:solidFill>
                <a:latin typeface="Arial"/>
                <a:ea typeface="Arial"/>
                <a:cs typeface="Arial"/>
                <a:sym typeface="Arial"/>
              </a:defRPr>
            </a:lvl1pPr>
            <a:lvl2pPr indent="0" marL="457200" marR="0" rtl="0" algn="l">
              <a:spcBef>
                <a:spcPts val="0"/>
              </a:spcBef>
              <a:defRPr b="0" baseline="0" i="0" sz="1800" u="none" cap="none" strike="noStrike">
                <a:solidFill>
                  <a:schemeClr val="dk1"/>
                </a:solidFill>
                <a:latin typeface="Arial"/>
                <a:ea typeface="Arial"/>
                <a:cs typeface="Arial"/>
                <a:sym typeface="Arial"/>
              </a:defRPr>
            </a:lvl2pPr>
            <a:lvl3pPr indent="0" marL="914400" marR="0" rtl="0" algn="l">
              <a:spcBef>
                <a:spcPts val="0"/>
              </a:spcBef>
              <a:defRPr b="0" baseline="0" i="0" sz="1800" u="none" cap="none" strike="noStrike">
                <a:solidFill>
                  <a:schemeClr val="dk1"/>
                </a:solidFill>
                <a:latin typeface="Arial"/>
                <a:ea typeface="Arial"/>
                <a:cs typeface="Arial"/>
                <a:sym typeface="Arial"/>
              </a:defRPr>
            </a:lvl3pPr>
            <a:lvl4pPr indent="0" marL="1371600" marR="0" rtl="0" algn="l">
              <a:spcBef>
                <a:spcPts val="0"/>
              </a:spcBef>
              <a:defRPr b="0" baseline="0" i="0" sz="1800" u="none" cap="none" strike="noStrike">
                <a:solidFill>
                  <a:schemeClr val="dk1"/>
                </a:solidFill>
                <a:latin typeface="Arial"/>
                <a:ea typeface="Arial"/>
                <a:cs typeface="Arial"/>
                <a:sym typeface="Arial"/>
              </a:defRPr>
            </a:lvl4pPr>
            <a:lvl5pPr indent="0" marL="1828800" marR="0" rtl="0" algn="l">
              <a:spcBef>
                <a:spcPts val="0"/>
              </a:spcBef>
              <a:defRPr b="0" baseline="0" i="0" sz="1800" u="none" cap="none" strike="noStrike">
                <a:solidFill>
                  <a:schemeClr val="dk1"/>
                </a:solidFill>
                <a:latin typeface="Arial"/>
                <a:ea typeface="Arial"/>
                <a:cs typeface="Arial"/>
                <a:sym typeface="Arial"/>
              </a:defRPr>
            </a:lvl5pPr>
            <a:lvl6pPr indent="0" marL="2286000" marR="0" rtl="0" algn="l">
              <a:spcBef>
                <a:spcPts val="0"/>
              </a:spcBef>
              <a:defRPr b="0" baseline="0" i="0" sz="1800" u="none" cap="none" strike="noStrike">
                <a:solidFill>
                  <a:schemeClr val="dk1"/>
                </a:solidFill>
                <a:latin typeface="Arial"/>
                <a:ea typeface="Arial"/>
                <a:cs typeface="Arial"/>
                <a:sym typeface="Arial"/>
              </a:defRPr>
            </a:lvl6pPr>
            <a:lvl7pPr indent="0" marL="2743200" marR="0" rtl="0" algn="l">
              <a:spcBef>
                <a:spcPts val="0"/>
              </a:spcBef>
              <a:defRPr b="0" baseline="0" i="0" sz="1800" u="none" cap="none" strike="noStrike">
                <a:solidFill>
                  <a:schemeClr val="dk1"/>
                </a:solidFill>
                <a:latin typeface="Arial"/>
                <a:ea typeface="Arial"/>
                <a:cs typeface="Arial"/>
                <a:sym typeface="Arial"/>
              </a:defRPr>
            </a:lvl7pPr>
            <a:lvl8pPr indent="0" marL="3200400" marR="0" rtl="0" algn="l">
              <a:spcBef>
                <a:spcPts val="0"/>
              </a:spcBef>
              <a:defRPr b="0" baseline="0" i="0" sz="1800" u="none" cap="none" strike="noStrike">
                <a:solidFill>
                  <a:schemeClr val="dk1"/>
                </a:solidFill>
                <a:latin typeface="Arial"/>
                <a:ea typeface="Arial"/>
                <a:cs typeface="Arial"/>
                <a:sym typeface="Arial"/>
              </a:defRPr>
            </a:lvl8pPr>
            <a:lvl9pPr indent="0" marL="3657600" marR="0" rtl="0" algn="l">
              <a:spcBef>
                <a:spcPts val="0"/>
              </a:spcBef>
              <a:defRPr b="0" baseline="0" i="0" sz="1800" u="none" cap="none" strike="noStrike">
                <a:solidFill>
                  <a:schemeClr val="dk1"/>
                </a:solidFill>
                <a:latin typeface="Arial"/>
                <a:ea typeface="Arial"/>
                <a:cs typeface="Arial"/>
                <a:sym typeface="Arial"/>
              </a:defRPr>
            </a:lvl9pPr>
          </a:lstStyle>
          <a:p/>
        </p:txBody>
      </p:sp>
      <p:sp>
        <p:nvSpPr>
          <p:cNvPr id="563" name="Shape 563"/>
          <p:cNvSpPr txBox="1"/>
          <p:nvPr>
            <p:ph idx="12" type="sldNum"/>
          </p:nvPr>
        </p:nvSpPr>
        <p:spPr>
          <a:xfrm>
            <a:off x="8187070" y="6577239"/>
            <a:ext cx="533399" cy="244474"/>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baseline="0" i="0" lang="en-US" sz="800" u="none" cap="none" strike="noStrike">
                <a:solidFill>
                  <a:srgbClr val="7F7F7F"/>
                </a:solidFill>
                <a:latin typeface="Arial"/>
                <a:ea typeface="Arial"/>
                <a:cs typeface="Arial"/>
                <a:sym typeface="Arial"/>
              </a:rPr>
              <a:t>‹#›</a:t>
            </a:fld>
          </a:p>
        </p:txBody>
      </p:sp>
      <p:sp>
        <p:nvSpPr>
          <p:cNvPr id="564" name="Shape 564"/>
          <p:cNvSpPr txBox="1"/>
          <p:nvPr>
            <p:ph type="title"/>
          </p:nvPr>
        </p:nvSpPr>
        <p:spPr>
          <a:xfrm>
            <a:off x="563525" y="0"/>
            <a:ext cx="2103120" cy="1286539"/>
          </a:xfrm>
          <a:prstGeom prst="rect">
            <a:avLst/>
          </a:prstGeom>
          <a:solidFill>
            <a:srgbClr val="046CB6"/>
          </a:solidFill>
          <a:ln>
            <a:noFill/>
          </a:ln>
        </p:spPr>
        <p:txBody>
          <a:bodyPr anchorCtr="0" anchor="ctr" bIns="91425" lIns="91425" rIns="91425" tIns="91425"/>
          <a:lstStyle>
            <a:lvl1pPr rtl="0" algn="l">
              <a:spcBef>
                <a:spcPts val="0"/>
              </a:spcBef>
              <a:defRPr b="1" sz="2000">
                <a:solidFill>
                  <a:schemeClr val="lt1"/>
                </a:solidFill>
              </a:defRPr>
            </a:lvl1pPr>
            <a:lvl2pPr rtl="0">
              <a:spcBef>
                <a:spcPts val="0"/>
              </a:spcBef>
              <a:defRPr sz="3200">
                <a:solidFill>
                  <a:schemeClr val="dk2"/>
                </a:solidFill>
              </a:defRPr>
            </a:lvl2pPr>
            <a:lvl3pPr rtl="0">
              <a:spcBef>
                <a:spcPts val="0"/>
              </a:spcBef>
              <a:defRPr sz="3200">
                <a:solidFill>
                  <a:schemeClr val="dk2"/>
                </a:solidFill>
              </a:defRPr>
            </a:lvl3pPr>
            <a:lvl4pPr rtl="0">
              <a:spcBef>
                <a:spcPts val="0"/>
              </a:spcBef>
              <a:defRPr sz="3200">
                <a:solidFill>
                  <a:schemeClr val="dk2"/>
                </a:solidFill>
              </a:defRPr>
            </a:lvl4pPr>
            <a:lvl5pPr rtl="0">
              <a:spcBef>
                <a:spcPts val="0"/>
              </a:spcBef>
              <a:defRPr sz="3200">
                <a:solidFill>
                  <a:schemeClr val="dk2"/>
                </a:solidFill>
              </a:defRPr>
            </a:lvl5pPr>
            <a:lvl6pPr rtl="0">
              <a:spcBef>
                <a:spcPts val="0"/>
              </a:spcBef>
              <a:defRPr sz="3200">
                <a:solidFill>
                  <a:schemeClr val="dk2"/>
                </a:solidFill>
              </a:defRPr>
            </a:lvl6pPr>
            <a:lvl7pPr rtl="0">
              <a:spcBef>
                <a:spcPts val="0"/>
              </a:spcBef>
              <a:defRPr sz="3200">
                <a:solidFill>
                  <a:schemeClr val="dk2"/>
                </a:solidFill>
              </a:defRPr>
            </a:lvl7pPr>
            <a:lvl8pPr rtl="0">
              <a:spcBef>
                <a:spcPts val="0"/>
              </a:spcBef>
              <a:defRPr sz="3200">
                <a:solidFill>
                  <a:schemeClr val="dk2"/>
                </a:solidFill>
              </a:defRPr>
            </a:lvl8pPr>
            <a:lvl9pPr rtl="0">
              <a:spcBef>
                <a:spcPts val="0"/>
              </a:spcBef>
              <a:defRPr sz="3200">
                <a:solidFill>
                  <a:schemeClr val="dk2"/>
                </a:solidFill>
              </a:defRPr>
            </a:lvl9pPr>
          </a:lstStyle>
          <a:p/>
        </p:txBody>
      </p:sp>
      <p:sp>
        <p:nvSpPr>
          <p:cNvPr id="565" name="Shape 565"/>
          <p:cNvSpPr txBox="1"/>
          <p:nvPr>
            <p:ph idx="2" type="body"/>
          </p:nvPr>
        </p:nvSpPr>
        <p:spPr>
          <a:xfrm>
            <a:off x="563525" y="1265274"/>
            <a:ext cx="2105246" cy="5592725"/>
          </a:xfrm>
          <a:prstGeom prst="rect">
            <a:avLst/>
          </a:prstGeom>
          <a:solidFill>
            <a:srgbClr val="046CB6"/>
          </a:solidFill>
          <a:ln>
            <a:noFill/>
          </a:ln>
        </p:spPr>
        <p:txBody>
          <a:bodyPr anchorCtr="0" anchor="ctr" bIns="91425" lIns="91425" rIns="91425" tIns="91425"/>
          <a:lstStyle>
            <a:lvl1pPr indent="0" marL="0" rtl="0">
              <a:spcBef>
                <a:spcPts val="0"/>
              </a:spcBef>
              <a:buClr>
                <a:schemeClr val="lt1"/>
              </a:buClr>
              <a:buFont typeface="Arial"/>
              <a:buNone/>
              <a:defRPr sz="1400">
                <a:solidFill>
                  <a:schemeClr val="lt1"/>
                </a:solidFill>
              </a:defRPr>
            </a:lvl1pPr>
            <a:lvl2pPr indent="0" marL="457200" rtl="0">
              <a:spcBef>
                <a:spcPts val="0"/>
              </a:spcBef>
              <a:buFont typeface="Arial"/>
              <a:buNone/>
              <a:defRPr sz="1200"/>
            </a:lvl2pPr>
            <a:lvl3pPr indent="0" marL="914400" rtl="0">
              <a:spcBef>
                <a:spcPts val="0"/>
              </a:spcBef>
              <a:buFont typeface="Arial"/>
              <a:buNone/>
              <a:defRPr sz="1000"/>
            </a:lvl3pPr>
            <a:lvl4pPr indent="0" marL="1371600" rtl="0">
              <a:spcBef>
                <a:spcPts val="0"/>
              </a:spcBef>
              <a:buFont typeface="Arial"/>
              <a:buNone/>
              <a:defRPr sz="900"/>
            </a:lvl4pPr>
            <a:lvl5pPr indent="0" marL="1828800" rtl="0">
              <a:spcBef>
                <a:spcPts val="0"/>
              </a:spcBef>
              <a:buFont typeface="Arial"/>
              <a:buNone/>
              <a:defRPr sz="900"/>
            </a:lvl5pPr>
            <a:lvl6pPr indent="0" marL="2286000" rtl="0">
              <a:spcBef>
                <a:spcPts val="0"/>
              </a:spcBef>
              <a:buNone/>
              <a:defRPr sz="900"/>
            </a:lvl6pPr>
            <a:lvl7pPr indent="0" marL="2743200" rtl="0">
              <a:spcBef>
                <a:spcPts val="0"/>
              </a:spcBef>
              <a:buNone/>
              <a:defRPr sz="900"/>
            </a:lvl7pPr>
            <a:lvl8pPr indent="0" marL="3200400" rtl="0">
              <a:spcBef>
                <a:spcPts val="0"/>
              </a:spcBef>
              <a:buNone/>
              <a:defRPr sz="900"/>
            </a:lvl8pPr>
            <a:lvl9pPr indent="0" marL="3657600" rtl="0">
              <a:spcBef>
                <a:spcPts val="0"/>
              </a:spcBef>
              <a:buNone/>
              <a:defRPr sz="900"/>
            </a:lvl9pPr>
          </a:lstStyle>
          <a:p/>
        </p:txBody>
      </p:sp>
      <p:pic>
        <p:nvPicPr>
          <p:cNvPr id="566" name="Shape 566"/>
          <p:cNvPicPr preferRelativeResize="0"/>
          <p:nvPr/>
        </p:nvPicPr>
        <p:blipFill rotWithShape="1">
          <a:blip r:embed="rId3">
            <a:alphaModFix/>
          </a:blip>
          <a:srcRect b="0" l="0" r="0" t="0"/>
          <a:stretch/>
        </p:blipFill>
        <p:spPr>
          <a:xfrm>
            <a:off x="7467600" y="152400"/>
            <a:ext cx="1432830" cy="445480"/>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567" name="Shape 567"/>
        <p:cNvGrpSpPr/>
        <p:nvPr/>
      </p:nvGrpSpPr>
      <p:grpSpPr>
        <a:xfrm>
          <a:off x="0" y="0"/>
          <a:ext cx="0" cy="0"/>
          <a:chOff x="0" y="0"/>
          <a:chExt cx="0" cy="0"/>
        </a:xfrm>
      </p:grpSpPr>
      <p:sp>
        <p:nvSpPr>
          <p:cNvPr id="568" name="Shape 568"/>
          <p:cNvSpPr txBox="1"/>
          <p:nvPr>
            <p:ph type="title"/>
          </p:nvPr>
        </p:nvSpPr>
        <p:spPr>
          <a:xfrm>
            <a:off x="528004" y="114520"/>
            <a:ext cx="8153399" cy="761666"/>
          </a:xfrm>
          <a:prstGeom prst="rect">
            <a:avLst/>
          </a:prstGeom>
          <a:noFill/>
          <a:ln>
            <a:noFill/>
          </a:ln>
        </p:spPr>
        <p:txBody>
          <a:bodyPr anchorCtr="0" anchor="ctr" bIns="91425" lIns="91425" rIns="91425" tIns="91425"/>
          <a:lstStyle>
            <a:lvl1pPr rtl="0" algn="l">
              <a:spcBef>
                <a:spcPts val="0"/>
              </a:spcBef>
              <a:buClr>
                <a:schemeClr val="dk2"/>
              </a:buClr>
              <a:buNone/>
              <a:defRPr sz="3600">
                <a:solidFill>
                  <a:schemeClr val="dk2"/>
                </a:solidFill>
              </a:defRPr>
            </a:lvl1pPr>
            <a:lvl2pPr rtl="0">
              <a:spcBef>
                <a:spcPts val="0"/>
              </a:spcBef>
              <a:defRPr sz="3200">
                <a:solidFill>
                  <a:schemeClr val="dk2"/>
                </a:solidFill>
              </a:defRPr>
            </a:lvl2pPr>
            <a:lvl3pPr rtl="0">
              <a:spcBef>
                <a:spcPts val="0"/>
              </a:spcBef>
              <a:defRPr sz="3200">
                <a:solidFill>
                  <a:schemeClr val="dk2"/>
                </a:solidFill>
              </a:defRPr>
            </a:lvl3pPr>
            <a:lvl4pPr rtl="0">
              <a:spcBef>
                <a:spcPts val="0"/>
              </a:spcBef>
              <a:defRPr sz="3200">
                <a:solidFill>
                  <a:schemeClr val="dk2"/>
                </a:solidFill>
              </a:defRPr>
            </a:lvl4pPr>
            <a:lvl5pPr rtl="0">
              <a:spcBef>
                <a:spcPts val="0"/>
              </a:spcBef>
              <a:defRPr sz="3200">
                <a:solidFill>
                  <a:schemeClr val="dk2"/>
                </a:solidFill>
              </a:defRPr>
            </a:lvl5pPr>
            <a:lvl6pPr rtl="0">
              <a:spcBef>
                <a:spcPts val="0"/>
              </a:spcBef>
              <a:defRPr sz="3200">
                <a:solidFill>
                  <a:schemeClr val="dk2"/>
                </a:solidFill>
              </a:defRPr>
            </a:lvl6pPr>
            <a:lvl7pPr rtl="0">
              <a:spcBef>
                <a:spcPts val="0"/>
              </a:spcBef>
              <a:defRPr sz="3200">
                <a:solidFill>
                  <a:schemeClr val="dk2"/>
                </a:solidFill>
              </a:defRPr>
            </a:lvl7pPr>
            <a:lvl8pPr rtl="0">
              <a:spcBef>
                <a:spcPts val="0"/>
              </a:spcBef>
              <a:defRPr sz="3200">
                <a:solidFill>
                  <a:schemeClr val="dk2"/>
                </a:solidFill>
              </a:defRPr>
            </a:lvl8pPr>
            <a:lvl9pPr rtl="0">
              <a:spcBef>
                <a:spcPts val="0"/>
              </a:spcBef>
              <a:defRPr sz="3200">
                <a:solidFill>
                  <a:schemeClr val="dk2"/>
                </a:solidFill>
              </a:defRPr>
            </a:lvl9pPr>
          </a:lstStyle>
          <a:p/>
        </p:txBody>
      </p:sp>
      <p:sp>
        <p:nvSpPr>
          <p:cNvPr id="569" name="Shape 569"/>
          <p:cNvSpPr txBox="1"/>
          <p:nvPr>
            <p:ph idx="1" type="body"/>
          </p:nvPr>
        </p:nvSpPr>
        <p:spPr>
          <a:xfrm>
            <a:off x="609600" y="1589566"/>
            <a:ext cx="3886200" cy="4572000"/>
          </a:xfrm>
          <a:prstGeom prst="rect">
            <a:avLst/>
          </a:prstGeom>
          <a:noFill/>
          <a:ln>
            <a:noFill/>
          </a:ln>
        </p:spPr>
        <p:txBody>
          <a:bodyPr anchorCtr="0" anchor="t" bIns="91425" lIns="91425" rIns="91425" tIns="91425"/>
          <a:lstStyle>
            <a:lvl1pPr indent="-227648" marL="319088" rtl="0" algn="l">
              <a:spcBef>
                <a:spcPts val="700"/>
              </a:spcBef>
              <a:spcAft>
                <a:spcPts val="0"/>
              </a:spcAft>
              <a:buClr>
                <a:schemeClr val="accent2"/>
              </a:buClr>
              <a:buFont typeface="Arial"/>
              <a:buChar char="•"/>
              <a:defRPr sz="2400">
                <a:solidFill>
                  <a:srgbClr val="262626"/>
                </a:solidFill>
                <a:latin typeface="Arial"/>
                <a:ea typeface="Arial"/>
                <a:cs typeface="Arial"/>
                <a:sym typeface="Arial"/>
              </a:defRPr>
            </a:lvl1pPr>
            <a:lvl2pPr indent="-204153" marL="639763" rtl="0" algn="l">
              <a:spcBef>
                <a:spcPts val="550"/>
              </a:spcBef>
              <a:spcAft>
                <a:spcPts val="0"/>
              </a:spcAft>
              <a:buClr>
                <a:srgbClr val="66CCCC"/>
              </a:buClr>
              <a:buFont typeface="Noto Symbol"/>
              <a:buChar char="⬜"/>
              <a:defRPr sz="1800">
                <a:solidFill>
                  <a:schemeClr val="dk1"/>
                </a:solidFill>
                <a:latin typeface="Arial"/>
                <a:ea typeface="Arial"/>
                <a:cs typeface="Arial"/>
                <a:sym typeface="Arial"/>
              </a:defRPr>
            </a:lvl2pPr>
            <a:lvl3pPr indent="-161925" marL="914400" rtl="0" algn="l">
              <a:spcBef>
                <a:spcPts val="500"/>
              </a:spcBef>
              <a:spcAft>
                <a:spcPts val="0"/>
              </a:spcAft>
              <a:buClr>
                <a:srgbClr val="0099CC"/>
              </a:buClr>
              <a:buFont typeface="Noto Symbol"/>
              <a:buChar char="■"/>
              <a:defRPr sz="1400">
                <a:solidFill>
                  <a:schemeClr val="dk1"/>
                </a:solidFill>
                <a:latin typeface="Arial"/>
                <a:ea typeface="Arial"/>
                <a:cs typeface="Arial"/>
                <a:sym typeface="Arial"/>
              </a:defRPr>
            </a:lvl3pPr>
            <a:lvl4pPr indent="-176212" marL="1371600" rtl="0" algn="l">
              <a:spcBef>
                <a:spcPts val="400"/>
              </a:spcBef>
              <a:spcAft>
                <a:spcPts val="0"/>
              </a:spcAft>
              <a:buClr>
                <a:srgbClr val="046CB6"/>
              </a:buClr>
              <a:buFont typeface="Noto Symbol"/>
              <a:buChar char="■"/>
              <a:defRPr sz="1100">
                <a:solidFill>
                  <a:schemeClr val="dk1"/>
                </a:solidFill>
                <a:latin typeface="Arial"/>
                <a:ea typeface="Arial"/>
                <a:cs typeface="Arial"/>
                <a:sym typeface="Arial"/>
              </a:defRPr>
            </a:lvl4pPr>
            <a:lvl5pPr indent="-185261" marL="1828800" rtl="0" algn="l">
              <a:spcBef>
                <a:spcPts val="400"/>
              </a:spcBef>
              <a:spcAft>
                <a:spcPts val="0"/>
              </a:spcAft>
              <a:buClr>
                <a:srgbClr val="414141"/>
              </a:buClr>
              <a:buFont typeface="Noto Symbol"/>
              <a:buChar char="■"/>
              <a:defRPr sz="1050">
                <a:solidFill>
                  <a:schemeClr val="dk1"/>
                </a:solidFill>
                <a:latin typeface="Arial"/>
                <a:ea typeface="Arial"/>
                <a:cs typeface="Arial"/>
                <a:sym typeface="Arial"/>
              </a:defRPr>
            </a:lvl5pPr>
            <a:lvl6pPr indent="-121920" marL="2103120" rtl="0" algn="l">
              <a:spcBef>
                <a:spcPts val="360"/>
              </a:spcBef>
              <a:buClr>
                <a:schemeClr val="accent1"/>
              </a:buClr>
              <a:buFont typeface="Noto Symbol"/>
              <a:buChar char="▪"/>
              <a:defRPr baseline="0" sz="1800">
                <a:solidFill>
                  <a:schemeClr val="dk1"/>
                </a:solidFill>
              </a:defRPr>
            </a:lvl6pPr>
            <a:lvl7pPr indent="-116839" marL="2377440" rtl="0" algn="l">
              <a:spcBef>
                <a:spcPts val="360"/>
              </a:spcBef>
              <a:buClr>
                <a:schemeClr val="accent2"/>
              </a:buClr>
              <a:buFont typeface="Noto Symbol"/>
              <a:buChar char="▪"/>
              <a:defRPr baseline="0" sz="1800">
                <a:solidFill>
                  <a:schemeClr val="dk1"/>
                </a:solidFill>
              </a:defRPr>
            </a:lvl7pPr>
            <a:lvl8pPr indent="-124460" marL="2651760" rtl="0" algn="l">
              <a:spcBef>
                <a:spcPts val="360"/>
              </a:spcBef>
              <a:buClr>
                <a:schemeClr val="accent3"/>
              </a:buClr>
              <a:buFont typeface="Noto Symbol"/>
              <a:buChar char="▪"/>
              <a:defRPr baseline="0" sz="1800">
                <a:solidFill>
                  <a:schemeClr val="dk1"/>
                </a:solidFill>
              </a:defRPr>
            </a:lvl8pPr>
            <a:lvl9pPr indent="-119379" marL="2926080" rtl="0" algn="l">
              <a:spcBef>
                <a:spcPts val="360"/>
              </a:spcBef>
              <a:buClr>
                <a:schemeClr val="accent4"/>
              </a:buClr>
              <a:buFont typeface="Noto Symbol"/>
              <a:buChar char="▪"/>
              <a:defRPr baseline="0" sz="1800">
                <a:solidFill>
                  <a:schemeClr val="dk1"/>
                </a:solidFill>
              </a:defRPr>
            </a:lvl9pPr>
          </a:lstStyle>
          <a:p/>
        </p:txBody>
      </p:sp>
      <p:sp>
        <p:nvSpPr>
          <p:cNvPr id="570" name="Shape 570"/>
          <p:cNvSpPr txBox="1"/>
          <p:nvPr>
            <p:ph idx="2" type="body"/>
          </p:nvPr>
        </p:nvSpPr>
        <p:spPr>
          <a:xfrm>
            <a:off x="4844901" y="1589566"/>
            <a:ext cx="3886200" cy="4572000"/>
          </a:xfrm>
          <a:prstGeom prst="rect">
            <a:avLst/>
          </a:prstGeom>
          <a:noFill/>
          <a:ln>
            <a:noFill/>
          </a:ln>
        </p:spPr>
        <p:txBody>
          <a:bodyPr anchorCtr="0" anchor="t" bIns="91425" lIns="91425" rIns="91425" tIns="91425"/>
          <a:lstStyle>
            <a:lvl1pPr indent="-227648" marL="319088" rtl="0" algn="l">
              <a:spcBef>
                <a:spcPts val="700"/>
              </a:spcBef>
              <a:spcAft>
                <a:spcPts val="0"/>
              </a:spcAft>
              <a:buClr>
                <a:schemeClr val="accent2"/>
              </a:buClr>
              <a:buFont typeface="Arial"/>
              <a:buChar char="•"/>
              <a:defRPr sz="2400">
                <a:solidFill>
                  <a:srgbClr val="262626"/>
                </a:solidFill>
                <a:latin typeface="Arial"/>
                <a:ea typeface="Arial"/>
                <a:cs typeface="Arial"/>
                <a:sym typeface="Arial"/>
              </a:defRPr>
            </a:lvl1pPr>
            <a:lvl2pPr indent="-204153" marL="639763" rtl="0" algn="l">
              <a:spcBef>
                <a:spcPts val="550"/>
              </a:spcBef>
              <a:spcAft>
                <a:spcPts val="0"/>
              </a:spcAft>
              <a:buClr>
                <a:srgbClr val="66CCCC"/>
              </a:buClr>
              <a:buFont typeface="Noto Symbol"/>
              <a:buChar char="⬜"/>
              <a:defRPr sz="1800">
                <a:solidFill>
                  <a:schemeClr val="dk1"/>
                </a:solidFill>
                <a:latin typeface="Arial"/>
                <a:ea typeface="Arial"/>
                <a:cs typeface="Arial"/>
                <a:sym typeface="Arial"/>
              </a:defRPr>
            </a:lvl2pPr>
            <a:lvl3pPr indent="-161925" marL="914400" rtl="0" algn="l">
              <a:spcBef>
                <a:spcPts val="500"/>
              </a:spcBef>
              <a:spcAft>
                <a:spcPts val="0"/>
              </a:spcAft>
              <a:buClr>
                <a:srgbClr val="0099CC"/>
              </a:buClr>
              <a:buFont typeface="Noto Symbol"/>
              <a:buChar char="■"/>
              <a:defRPr sz="1400">
                <a:solidFill>
                  <a:schemeClr val="dk1"/>
                </a:solidFill>
                <a:latin typeface="Arial"/>
                <a:ea typeface="Arial"/>
                <a:cs typeface="Arial"/>
                <a:sym typeface="Arial"/>
              </a:defRPr>
            </a:lvl3pPr>
            <a:lvl4pPr indent="-176212" marL="1371600" rtl="0" algn="l">
              <a:spcBef>
                <a:spcPts val="400"/>
              </a:spcBef>
              <a:spcAft>
                <a:spcPts val="0"/>
              </a:spcAft>
              <a:buClr>
                <a:srgbClr val="046CB6"/>
              </a:buClr>
              <a:buFont typeface="Noto Symbol"/>
              <a:buChar char="■"/>
              <a:defRPr sz="1100">
                <a:solidFill>
                  <a:schemeClr val="dk1"/>
                </a:solidFill>
                <a:latin typeface="Arial"/>
                <a:ea typeface="Arial"/>
                <a:cs typeface="Arial"/>
                <a:sym typeface="Arial"/>
              </a:defRPr>
            </a:lvl4pPr>
            <a:lvl5pPr indent="-185261" marL="1828800" rtl="0" algn="l">
              <a:spcBef>
                <a:spcPts val="400"/>
              </a:spcBef>
              <a:spcAft>
                <a:spcPts val="0"/>
              </a:spcAft>
              <a:buClr>
                <a:srgbClr val="414141"/>
              </a:buClr>
              <a:buFont typeface="Noto Symbol"/>
              <a:buChar char="■"/>
              <a:defRPr sz="1050">
                <a:solidFill>
                  <a:schemeClr val="dk1"/>
                </a:solidFill>
                <a:latin typeface="Arial"/>
                <a:ea typeface="Arial"/>
                <a:cs typeface="Arial"/>
                <a:sym typeface="Arial"/>
              </a:defRPr>
            </a:lvl5pPr>
            <a:lvl6pPr indent="-121920" marL="2103120" rtl="0" algn="l">
              <a:spcBef>
                <a:spcPts val="360"/>
              </a:spcBef>
              <a:buClr>
                <a:schemeClr val="accent1"/>
              </a:buClr>
              <a:buFont typeface="Noto Symbol"/>
              <a:buChar char="▪"/>
              <a:defRPr baseline="0" sz="1800">
                <a:solidFill>
                  <a:schemeClr val="dk1"/>
                </a:solidFill>
              </a:defRPr>
            </a:lvl6pPr>
            <a:lvl7pPr indent="-116839" marL="2377440" rtl="0" algn="l">
              <a:spcBef>
                <a:spcPts val="360"/>
              </a:spcBef>
              <a:buClr>
                <a:schemeClr val="accent2"/>
              </a:buClr>
              <a:buFont typeface="Noto Symbol"/>
              <a:buChar char="▪"/>
              <a:defRPr baseline="0" sz="1800">
                <a:solidFill>
                  <a:schemeClr val="dk1"/>
                </a:solidFill>
              </a:defRPr>
            </a:lvl7pPr>
            <a:lvl8pPr indent="-124460" marL="2651760" rtl="0" algn="l">
              <a:spcBef>
                <a:spcPts val="360"/>
              </a:spcBef>
              <a:buClr>
                <a:schemeClr val="accent3"/>
              </a:buClr>
              <a:buFont typeface="Noto Symbol"/>
              <a:buChar char="▪"/>
              <a:defRPr baseline="0" sz="1800">
                <a:solidFill>
                  <a:schemeClr val="dk1"/>
                </a:solidFill>
              </a:defRPr>
            </a:lvl8pPr>
            <a:lvl9pPr indent="-119379" marL="2926080" rtl="0" algn="l">
              <a:spcBef>
                <a:spcPts val="360"/>
              </a:spcBef>
              <a:buClr>
                <a:schemeClr val="accent4"/>
              </a:buClr>
              <a:buFont typeface="Noto Symbol"/>
              <a:buChar char="▪"/>
              <a:defRPr baseline="0" sz="1800">
                <a:solidFill>
                  <a:schemeClr val="dk1"/>
                </a:solidFill>
              </a:defRPr>
            </a:lvl9pPr>
          </a:lstStyle>
          <a:p/>
        </p:txBody>
      </p:sp>
      <p:sp>
        <p:nvSpPr>
          <p:cNvPr id="571" name="Shape 571"/>
          <p:cNvSpPr txBox="1"/>
          <p:nvPr>
            <p:ph idx="10" type="dt"/>
          </p:nvPr>
        </p:nvSpPr>
        <p:spPr>
          <a:xfrm>
            <a:off x="6096000" y="6503892"/>
            <a:ext cx="2666999" cy="365125"/>
          </a:xfrm>
          <a:prstGeom prst="rect">
            <a:avLst/>
          </a:prstGeom>
          <a:noFill/>
          <a:ln>
            <a:noFill/>
          </a:ln>
        </p:spPr>
        <p:txBody>
          <a:bodyPr anchorCtr="0" anchor="ctr" bIns="91425" lIns="91425" rIns="91425" tIns="91425"/>
          <a:lstStyle>
            <a:lvl1pPr indent="0" marL="0" marR="0" rtl="0" algn="r">
              <a:spcBef>
                <a:spcPts val="0"/>
              </a:spcBef>
              <a:spcAft>
                <a:spcPts val="0"/>
              </a:spcAft>
              <a:defRPr b="0" baseline="0" i="0" sz="900" u="none" cap="none" strike="noStrike">
                <a:solidFill>
                  <a:srgbClr val="7F7F7F"/>
                </a:solidFill>
                <a:latin typeface="Arial"/>
                <a:ea typeface="Arial"/>
                <a:cs typeface="Arial"/>
                <a:sym typeface="Arial"/>
              </a:defRPr>
            </a:lvl1pPr>
            <a:lvl2pPr indent="0" marL="457200" marR="0" rtl="0" algn="l">
              <a:spcBef>
                <a:spcPts val="0"/>
              </a:spcBef>
              <a:defRPr b="0" baseline="0" i="0" sz="1800" u="none" cap="none" strike="noStrike">
                <a:solidFill>
                  <a:schemeClr val="dk1"/>
                </a:solidFill>
                <a:latin typeface="Arial"/>
                <a:ea typeface="Arial"/>
                <a:cs typeface="Arial"/>
                <a:sym typeface="Arial"/>
              </a:defRPr>
            </a:lvl2pPr>
            <a:lvl3pPr indent="0" marL="914400" marR="0" rtl="0" algn="l">
              <a:spcBef>
                <a:spcPts val="0"/>
              </a:spcBef>
              <a:defRPr b="0" baseline="0" i="0" sz="1800" u="none" cap="none" strike="noStrike">
                <a:solidFill>
                  <a:schemeClr val="dk1"/>
                </a:solidFill>
                <a:latin typeface="Arial"/>
                <a:ea typeface="Arial"/>
                <a:cs typeface="Arial"/>
                <a:sym typeface="Arial"/>
              </a:defRPr>
            </a:lvl3pPr>
            <a:lvl4pPr indent="0" marL="1371600" marR="0" rtl="0" algn="l">
              <a:spcBef>
                <a:spcPts val="0"/>
              </a:spcBef>
              <a:defRPr b="0" baseline="0" i="0" sz="1800" u="none" cap="none" strike="noStrike">
                <a:solidFill>
                  <a:schemeClr val="dk1"/>
                </a:solidFill>
                <a:latin typeface="Arial"/>
                <a:ea typeface="Arial"/>
                <a:cs typeface="Arial"/>
                <a:sym typeface="Arial"/>
              </a:defRPr>
            </a:lvl4pPr>
            <a:lvl5pPr indent="0" marL="1828800" marR="0" rtl="0" algn="l">
              <a:spcBef>
                <a:spcPts val="0"/>
              </a:spcBef>
              <a:defRPr b="0" baseline="0" i="0" sz="1800" u="none" cap="none" strike="noStrike">
                <a:solidFill>
                  <a:schemeClr val="dk1"/>
                </a:solidFill>
                <a:latin typeface="Arial"/>
                <a:ea typeface="Arial"/>
                <a:cs typeface="Arial"/>
                <a:sym typeface="Arial"/>
              </a:defRPr>
            </a:lvl5pPr>
            <a:lvl6pPr indent="0" marL="2286000" marR="0" rtl="0" algn="l">
              <a:spcBef>
                <a:spcPts val="0"/>
              </a:spcBef>
              <a:defRPr b="0" baseline="0" i="0" sz="1800" u="none" cap="none" strike="noStrike">
                <a:solidFill>
                  <a:schemeClr val="dk1"/>
                </a:solidFill>
                <a:latin typeface="Arial"/>
                <a:ea typeface="Arial"/>
                <a:cs typeface="Arial"/>
                <a:sym typeface="Arial"/>
              </a:defRPr>
            </a:lvl6pPr>
            <a:lvl7pPr indent="0" marL="2743200" marR="0" rtl="0" algn="l">
              <a:spcBef>
                <a:spcPts val="0"/>
              </a:spcBef>
              <a:defRPr b="0" baseline="0" i="0" sz="1800" u="none" cap="none" strike="noStrike">
                <a:solidFill>
                  <a:schemeClr val="dk1"/>
                </a:solidFill>
                <a:latin typeface="Arial"/>
                <a:ea typeface="Arial"/>
                <a:cs typeface="Arial"/>
                <a:sym typeface="Arial"/>
              </a:defRPr>
            </a:lvl7pPr>
            <a:lvl8pPr indent="0" marL="3200400" marR="0" rtl="0" algn="l">
              <a:spcBef>
                <a:spcPts val="0"/>
              </a:spcBef>
              <a:defRPr b="0" baseline="0" i="0" sz="1800" u="none" cap="none" strike="noStrike">
                <a:solidFill>
                  <a:schemeClr val="dk1"/>
                </a:solidFill>
                <a:latin typeface="Arial"/>
                <a:ea typeface="Arial"/>
                <a:cs typeface="Arial"/>
                <a:sym typeface="Arial"/>
              </a:defRPr>
            </a:lvl8pPr>
            <a:lvl9pPr indent="0" marL="3657600" marR="0" rtl="0" algn="l">
              <a:spcBef>
                <a:spcPts val="0"/>
              </a:spcBef>
              <a:defRPr b="0" baseline="0" i="0" sz="1800" u="none" cap="none" strike="noStrike">
                <a:solidFill>
                  <a:schemeClr val="dk1"/>
                </a:solidFill>
                <a:latin typeface="Arial"/>
                <a:ea typeface="Arial"/>
                <a:cs typeface="Arial"/>
                <a:sym typeface="Arial"/>
              </a:defRPr>
            </a:lvl9pPr>
          </a:lstStyle>
          <a:p/>
        </p:txBody>
      </p:sp>
      <p:sp>
        <p:nvSpPr>
          <p:cNvPr id="572" name="Shape 572"/>
          <p:cNvSpPr txBox="1"/>
          <p:nvPr>
            <p:ph idx="12" type="sldNum"/>
          </p:nvPr>
        </p:nvSpPr>
        <p:spPr>
          <a:xfrm>
            <a:off x="8187070" y="6577239"/>
            <a:ext cx="533399" cy="244474"/>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baseline="0" i="0" lang="en-US" sz="800" u="none" cap="none" strike="noStrike">
                <a:solidFill>
                  <a:srgbClr val="7F7F7F"/>
                </a:solidFill>
                <a:latin typeface="Arial"/>
                <a:ea typeface="Arial"/>
                <a:cs typeface="Arial"/>
                <a:sym typeface="Arial"/>
              </a:rPr>
              <a:t>‹#›</a:t>
            </a:fld>
          </a:p>
        </p:txBody>
      </p:sp>
      <p:sp>
        <p:nvSpPr>
          <p:cNvPr id="573" name="Shape 573"/>
          <p:cNvSpPr txBox="1"/>
          <p:nvPr>
            <p:ph idx="11" type="ftr"/>
          </p:nvPr>
        </p:nvSpPr>
        <p:spPr>
          <a:xfrm>
            <a:off x="609600" y="6503698"/>
            <a:ext cx="5421083" cy="365125"/>
          </a:xfrm>
          <a:prstGeom prst="rect">
            <a:avLst/>
          </a:prstGeom>
          <a:noFill/>
          <a:ln>
            <a:noFill/>
          </a:ln>
        </p:spPr>
        <p:txBody>
          <a:bodyPr anchorCtr="0" anchor="ctr" bIns="91425" lIns="91425" rIns="91425" tIns="91425"/>
          <a:lstStyle>
            <a:lvl1pPr indent="0" marL="0" marR="0" rtl="0" algn="r">
              <a:spcBef>
                <a:spcPts val="0"/>
              </a:spcBef>
              <a:spcAft>
                <a:spcPts val="0"/>
              </a:spcAft>
              <a:defRPr b="0" baseline="0" i="0" sz="900" u="none" cap="none" strike="noStrike">
                <a:solidFill>
                  <a:srgbClr val="7F7F7F"/>
                </a:solidFill>
                <a:latin typeface="Arial"/>
                <a:ea typeface="Arial"/>
                <a:cs typeface="Arial"/>
                <a:sym typeface="Arial"/>
              </a:defRPr>
            </a:lvl1pPr>
            <a:lvl2pPr indent="0" marL="457200" marR="0" rtl="0" algn="l">
              <a:spcBef>
                <a:spcPts val="0"/>
              </a:spcBef>
              <a:defRPr b="0" baseline="0" i="0" sz="1800" u="none" cap="none" strike="noStrike">
                <a:solidFill>
                  <a:schemeClr val="dk1"/>
                </a:solidFill>
                <a:latin typeface="Arial"/>
                <a:ea typeface="Arial"/>
                <a:cs typeface="Arial"/>
                <a:sym typeface="Arial"/>
              </a:defRPr>
            </a:lvl2pPr>
            <a:lvl3pPr indent="0" marL="914400" marR="0" rtl="0" algn="l">
              <a:spcBef>
                <a:spcPts val="0"/>
              </a:spcBef>
              <a:defRPr b="0" baseline="0" i="0" sz="1800" u="none" cap="none" strike="noStrike">
                <a:solidFill>
                  <a:schemeClr val="dk1"/>
                </a:solidFill>
                <a:latin typeface="Arial"/>
                <a:ea typeface="Arial"/>
                <a:cs typeface="Arial"/>
                <a:sym typeface="Arial"/>
              </a:defRPr>
            </a:lvl3pPr>
            <a:lvl4pPr indent="0" marL="1371600" marR="0" rtl="0" algn="l">
              <a:spcBef>
                <a:spcPts val="0"/>
              </a:spcBef>
              <a:defRPr b="0" baseline="0" i="0" sz="1800" u="none" cap="none" strike="noStrike">
                <a:solidFill>
                  <a:schemeClr val="dk1"/>
                </a:solidFill>
                <a:latin typeface="Arial"/>
                <a:ea typeface="Arial"/>
                <a:cs typeface="Arial"/>
                <a:sym typeface="Arial"/>
              </a:defRPr>
            </a:lvl4pPr>
            <a:lvl5pPr indent="0" marL="1828800" marR="0" rtl="0" algn="l">
              <a:spcBef>
                <a:spcPts val="0"/>
              </a:spcBef>
              <a:defRPr b="0" baseline="0" i="0" sz="1800" u="none" cap="none" strike="noStrike">
                <a:solidFill>
                  <a:schemeClr val="dk1"/>
                </a:solidFill>
                <a:latin typeface="Arial"/>
                <a:ea typeface="Arial"/>
                <a:cs typeface="Arial"/>
                <a:sym typeface="Arial"/>
              </a:defRPr>
            </a:lvl5pPr>
            <a:lvl6pPr indent="0" marL="2286000" marR="0" rtl="0" algn="l">
              <a:spcBef>
                <a:spcPts val="0"/>
              </a:spcBef>
              <a:defRPr b="0" baseline="0" i="0" sz="1800" u="none" cap="none" strike="noStrike">
                <a:solidFill>
                  <a:schemeClr val="dk1"/>
                </a:solidFill>
                <a:latin typeface="Arial"/>
                <a:ea typeface="Arial"/>
                <a:cs typeface="Arial"/>
                <a:sym typeface="Arial"/>
              </a:defRPr>
            </a:lvl6pPr>
            <a:lvl7pPr indent="0" marL="2743200" marR="0" rtl="0" algn="l">
              <a:spcBef>
                <a:spcPts val="0"/>
              </a:spcBef>
              <a:defRPr b="0" baseline="0" i="0" sz="1800" u="none" cap="none" strike="noStrike">
                <a:solidFill>
                  <a:schemeClr val="dk1"/>
                </a:solidFill>
                <a:latin typeface="Arial"/>
                <a:ea typeface="Arial"/>
                <a:cs typeface="Arial"/>
                <a:sym typeface="Arial"/>
              </a:defRPr>
            </a:lvl7pPr>
            <a:lvl8pPr indent="0" marL="3200400" marR="0" rtl="0" algn="l">
              <a:spcBef>
                <a:spcPts val="0"/>
              </a:spcBef>
              <a:defRPr b="0" baseline="0" i="0" sz="1800" u="none" cap="none" strike="noStrike">
                <a:solidFill>
                  <a:schemeClr val="dk1"/>
                </a:solidFill>
                <a:latin typeface="Arial"/>
                <a:ea typeface="Arial"/>
                <a:cs typeface="Arial"/>
                <a:sym typeface="Arial"/>
              </a:defRPr>
            </a:lvl8pPr>
            <a:lvl9pPr indent="0" marL="3657600" marR="0" rtl="0" algn="l">
              <a:spcBef>
                <a:spcPts val="0"/>
              </a:spcBef>
              <a:defRPr b="0" baseline="0" i="0" sz="1800" u="none" cap="none" strike="noStrike">
                <a:solidFill>
                  <a:schemeClr val="dk1"/>
                </a:solidFill>
                <a:latin typeface="Arial"/>
                <a:ea typeface="Arial"/>
                <a:cs typeface="Arial"/>
                <a:sym typeface="Arial"/>
              </a:defRPr>
            </a:lvl9pPr>
          </a:lstStyle>
          <a:p/>
        </p:txBody>
      </p:sp>
      <p:pic>
        <p:nvPicPr>
          <p:cNvPr id="574" name="Shape 574"/>
          <p:cNvPicPr preferRelativeResize="0"/>
          <p:nvPr/>
        </p:nvPicPr>
        <p:blipFill rotWithShape="1">
          <a:blip r:embed="rId2">
            <a:alphaModFix/>
          </a:blip>
          <a:srcRect b="0" l="0" r="0" t="0"/>
          <a:stretch/>
        </p:blipFill>
        <p:spPr>
          <a:xfrm>
            <a:off x="7891271" y="182563"/>
            <a:ext cx="1129275" cy="847290"/>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575" name="Shape 575"/>
        <p:cNvGrpSpPr/>
        <p:nvPr/>
      </p:nvGrpSpPr>
      <p:grpSpPr>
        <a:xfrm>
          <a:off x="0" y="0"/>
          <a:ext cx="0" cy="0"/>
          <a:chOff x="0" y="0"/>
          <a:chExt cx="0" cy="0"/>
        </a:xfrm>
      </p:grpSpPr>
      <p:sp>
        <p:nvSpPr>
          <p:cNvPr id="576" name="Shape 576"/>
          <p:cNvSpPr txBox="1"/>
          <p:nvPr>
            <p:ph type="title"/>
          </p:nvPr>
        </p:nvSpPr>
        <p:spPr>
          <a:xfrm>
            <a:off x="2296632" y="1662869"/>
            <a:ext cx="6198080" cy="1362075"/>
          </a:xfrm>
          <a:prstGeom prst="rect">
            <a:avLst/>
          </a:prstGeom>
          <a:noFill/>
          <a:ln>
            <a:noFill/>
          </a:ln>
        </p:spPr>
        <p:txBody>
          <a:bodyPr anchorCtr="0" anchor="t" bIns="91425" lIns="91425" rIns="91425" tIns="91425"/>
          <a:lstStyle>
            <a:lvl1pPr rtl="0" algn="l">
              <a:spcBef>
                <a:spcPts val="0"/>
              </a:spcBef>
              <a:defRPr b="0" baseline="0" i="0" sz="4400" u="none" cap="none" strike="noStrike">
                <a:solidFill>
                  <a:srgbClr val="1086BE"/>
                </a:solidFill>
              </a:defRPr>
            </a:lvl1pPr>
            <a:lvl2pPr rtl="0">
              <a:spcBef>
                <a:spcPts val="0"/>
              </a:spcBef>
              <a:defRPr sz="3200">
                <a:solidFill>
                  <a:schemeClr val="dk2"/>
                </a:solidFill>
              </a:defRPr>
            </a:lvl2pPr>
            <a:lvl3pPr rtl="0">
              <a:spcBef>
                <a:spcPts val="0"/>
              </a:spcBef>
              <a:defRPr sz="3200">
                <a:solidFill>
                  <a:schemeClr val="dk2"/>
                </a:solidFill>
              </a:defRPr>
            </a:lvl3pPr>
            <a:lvl4pPr rtl="0">
              <a:spcBef>
                <a:spcPts val="0"/>
              </a:spcBef>
              <a:defRPr sz="3200">
                <a:solidFill>
                  <a:schemeClr val="dk2"/>
                </a:solidFill>
              </a:defRPr>
            </a:lvl4pPr>
            <a:lvl5pPr rtl="0">
              <a:spcBef>
                <a:spcPts val="0"/>
              </a:spcBef>
              <a:defRPr sz="3200">
                <a:solidFill>
                  <a:schemeClr val="dk2"/>
                </a:solidFill>
              </a:defRPr>
            </a:lvl5pPr>
            <a:lvl6pPr rtl="0">
              <a:spcBef>
                <a:spcPts val="0"/>
              </a:spcBef>
              <a:defRPr sz="3200">
                <a:solidFill>
                  <a:schemeClr val="dk2"/>
                </a:solidFill>
              </a:defRPr>
            </a:lvl6pPr>
            <a:lvl7pPr rtl="0">
              <a:spcBef>
                <a:spcPts val="0"/>
              </a:spcBef>
              <a:defRPr sz="3200">
                <a:solidFill>
                  <a:schemeClr val="dk2"/>
                </a:solidFill>
              </a:defRPr>
            </a:lvl7pPr>
            <a:lvl8pPr rtl="0">
              <a:spcBef>
                <a:spcPts val="0"/>
              </a:spcBef>
              <a:defRPr sz="3200">
                <a:solidFill>
                  <a:schemeClr val="dk2"/>
                </a:solidFill>
              </a:defRPr>
            </a:lvl8pPr>
            <a:lvl9pPr rtl="0">
              <a:spcBef>
                <a:spcPts val="0"/>
              </a:spcBef>
              <a:defRPr sz="3200">
                <a:solidFill>
                  <a:schemeClr val="dk2"/>
                </a:solidFill>
              </a:defRPr>
            </a:lvl9pPr>
          </a:lstStyle>
          <a:p/>
        </p:txBody>
      </p:sp>
      <p:sp>
        <p:nvSpPr>
          <p:cNvPr id="577" name="Shape 577"/>
          <p:cNvSpPr txBox="1"/>
          <p:nvPr>
            <p:ph idx="1" type="body"/>
          </p:nvPr>
        </p:nvSpPr>
        <p:spPr>
          <a:xfrm>
            <a:off x="2398641" y="3280848"/>
            <a:ext cx="5033514" cy="918994"/>
          </a:xfrm>
          <a:prstGeom prst="rect">
            <a:avLst/>
          </a:prstGeom>
          <a:noFill/>
          <a:ln>
            <a:noFill/>
          </a:ln>
        </p:spPr>
        <p:txBody>
          <a:bodyPr anchorCtr="0" anchor="b" bIns="91425" lIns="91425" rIns="91425" tIns="91425"/>
          <a:lstStyle>
            <a:lvl1pPr indent="0" marL="0" rtl="0">
              <a:spcBef>
                <a:spcPts val="0"/>
              </a:spcBef>
              <a:buClr>
                <a:srgbClr val="262626"/>
              </a:buClr>
              <a:buNone/>
              <a:defRPr sz="2200">
                <a:solidFill>
                  <a:srgbClr val="262626"/>
                </a:solidFill>
              </a:defRPr>
            </a:lvl1pPr>
            <a:lvl2pPr indent="0" marL="457200" rtl="0">
              <a:spcBef>
                <a:spcPts val="0"/>
              </a:spcBef>
              <a:buClr>
                <a:srgbClr val="888888"/>
              </a:buClr>
              <a:buFont typeface="Arial"/>
              <a:buNone/>
              <a:defRPr sz="1800">
                <a:solidFill>
                  <a:srgbClr val="888888"/>
                </a:solidFill>
              </a:defRPr>
            </a:lvl2pPr>
            <a:lvl3pPr indent="0" marL="914400" rtl="0">
              <a:spcBef>
                <a:spcPts val="0"/>
              </a:spcBef>
              <a:buClr>
                <a:srgbClr val="888888"/>
              </a:buClr>
              <a:buFont typeface="Arial"/>
              <a:buNone/>
              <a:defRPr sz="1600">
                <a:solidFill>
                  <a:srgbClr val="888888"/>
                </a:solidFill>
              </a:defRPr>
            </a:lvl3pPr>
            <a:lvl4pPr indent="0" marL="1371600" rtl="0">
              <a:spcBef>
                <a:spcPts val="0"/>
              </a:spcBef>
              <a:buClr>
                <a:srgbClr val="888888"/>
              </a:buClr>
              <a:buFont typeface="Arial"/>
              <a:buNone/>
              <a:defRPr sz="1400">
                <a:solidFill>
                  <a:srgbClr val="888888"/>
                </a:solidFill>
              </a:defRPr>
            </a:lvl4pPr>
            <a:lvl5pPr indent="0" marL="1828800" rtl="0">
              <a:spcBef>
                <a:spcPts val="0"/>
              </a:spcBef>
              <a:buClr>
                <a:srgbClr val="888888"/>
              </a:buClr>
              <a:buFont typeface="Arial"/>
              <a:buNone/>
              <a:defRPr sz="1400">
                <a:solidFill>
                  <a:srgbClr val="888888"/>
                </a:solidFill>
              </a:defRPr>
            </a:lvl5pPr>
            <a:lvl6pPr indent="0" marL="2286000" rtl="0">
              <a:spcBef>
                <a:spcPts val="0"/>
              </a:spcBef>
              <a:buClr>
                <a:srgbClr val="888888"/>
              </a:buClr>
              <a:buNone/>
              <a:defRPr sz="1400">
                <a:solidFill>
                  <a:srgbClr val="888888"/>
                </a:solidFill>
              </a:defRPr>
            </a:lvl6pPr>
            <a:lvl7pPr indent="0" marL="2743200" rtl="0">
              <a:spcBef>
                <a:spcPts val="0"/>
              </a:spcBef>
              <a:buClr>
                <a:srgbClr val="888888"/>
              </a:buClr>
              <a:buNone/>
              <a:defRPr sz="1400">
                <a:solidFill>
                  <a:srgbClr val="888888"/>
                </a:solidFill>
              </a:defRPr>
            </a:lvl7pPr>
            <a:lvl8pPr indent="0" marL="3200400" rtl="0">
              <a:spcBef>
                <a:spcPts val="0"/>
              </a:spcBef>
              <a:buClr>
                <a:srgbClr val="888888"/>
              </a:buClr>
              <a:buNone/>
              <a:defRPr sz="1400">
                <a:solidFill>
                  <a:srgbClr val="888888"/>
                </a:solidFill>
              </a:defRPr>
            </a:lvl8pPr>
            <a:lvl9pPr indent="0" marL="3657600" rtl="0">
              <a:spcBef>
                <a:spcPts val="0"/>
              </a:spcBef>
              <a:buClr>
                <a:srgbClr val="888888"/>
              </a:buClr>
              <a:buNone/>
              <a:defRPr sz="1400">
                <a:solidFill>
                  <a:srgbClr val="888888"/>
                </a:solidFill>
              </a:defRPr>
            </a:lvl9pPr>
          </a:lstStyle>
          <a:p/>
        </p:txBody>
      </p:sp>
      <p:sp>
        <p:nvSpPr>
          <p:cNvPr id="578" name="Shape 578"/>
          <p:cNvSpPr txBox="1"/>
          <p:nvPr>
            <p:ph idx="10" type="dt"/>
          </p:nvPr>
        </p:nvSpPr>
        <p:spPr>
          <a:xfrm>
            <a:off x="1597025" y="6377614"/>
            <a:ext cx="1082675" cy="365125"/>
          </a:xfrm>
          <a:prstGeom prst="rect">
            <a:avLst/>
          </a:prstGeom>
          <a:noFill/>
          <a:ln>
            <a:noFill/>
          </a:ln>
        </p:spPr>
        <p:txBody>
          <a:bodyPr anchorCtr="0" anchor="ctr" bIns="91425" lIns="91425" rIns="91425" tIns="91425"/>
          <a:lstStyle>
            <a:lvl1pPr indent="0" marL="0" marR="0" rtl="0" algn="l">
              <a:spcBef>
                <a:spcPts val="0"/>
              </a:spcBef>
              <a:spcAft>
                <a:spcPts val="0"/>
              </a:spcAft>
              <a:defRPr b="0" baseline="0" i="0" sz="900" u="none" cap="none" strike="noStrike">
                <a:solidFill>
                  <a:srgbClr val="888888"/>
                </a:solidFill>
                <a:latin typeface="Arial"/>
                <a:ea typeface="Arial"/>
                <a:cs typeface="Arial"/>
                <a:sym typeface="Arial"/>
              </a:defRPr>
            </a:lvl1pPr>
            <a:lvl2pPr indent="0" marL="457200" marR="0" rtl="0" algn="l">
              <a:spcBef>
                <a:spcPts val="0"/>
              </a:spcBef>
              <a:defRPr b="0" baseline="0" i="0" sz="1800" u="none" cap="none" strike="noStrike">
                <a:solidFill>
                  <a:schemeClr val="dk1"/>
                </a:solidFill>
                <a:latin typeface="Arial"/>
                <a:ea typeface="Arial"/>
                <a:cs typeface="Arial"/>
                <a:sym typeface="Arial"/>
              </a:defRPr>
            </a:lvl2pPr>
            <a:lvl3pPr indent="0" marL="914400" marR="0" rtl="0" algn="l">
              <a:spcBef>
                <a:spcPts val="0"/>
              </a:spcBef>
              <a:defRPr b="0" baseline="0" i="0" sz="1800" u="none" cap="none" strike="noStrike">
                <a:solidFill>
                  <a:schemeClr val="dk1"/>
                </a:solidFill>
                <a:latin typeface="Arial"/>
                <a:ea typeface="Arial"/>
                <a:cs typeface="Arial"/>
                <a:sym typeface="Arial"/>
              </a:defRPr>
            </a:lvl3pPr>
            <a:lvl4pPr indent="0" marL="1371600" marR="0" rtl="0" algn="l">
              <a:spcBef>
                <a:spcPts val="0"/>
              </a:spcBef>
              <a:defRPr b="0" baseline="0" i="0" sz="1800" u="none" cap="none" strike="noStrike">
                <a:solidFill>
                  <a:schemeClr val="dk1"/>
                </a:solidFill>
                <a:latin typeface="Arial"/>
                <a:ea typeface="Arial"/>
                <a:cs typeface="Arial"/>
                <a:sym typeface="Arial"/>
              </a:defRPr>
            </a:lvl4pPr>
            <a:lvl5pPr indent="0" marL="1828800" marR="0" rtl="0" algn="l">
              <a:spcBef>
                <a:spcPts val="0"/>
              </a:spcBef>
              <a:defRPr b="0" baseline="0" i="0" sz="1800" u="none" cap="none" strike="noStrike">
                <a:solidFill>
                  <a:schemeClr val="dk1"/>
                </a:solidFill>
                <a:latin typeface="Arial"/>
                <a:ea typeface="Arial"/>
                <a:cs typeface="Arial"/>
                <a:sym typeface="Arial"/>
              </a:defRPr>
            </a:lvl5pPr>
            <a:lvl6pPr indent="0" marL="2286000" marR="0" rtl="0" algn="l">
              <a:spcBef>
                <a:spcPts val="0"/>
              </a:spcBef>
              <a:defRPr b="0" baseline="0" i="0" sz="1800" u="none" cap="none" strike="noStrike">
                <a:solidFill>
                  <a:schemeClr val="dk1"/>
                </a:solidFill>
                <a:latin typeface="Arial"/>
                <a:ea typeface="Arial"/>
                <a:cs typeface="Arial"/>
                <a:sym typeface="Arial"/>
              </a:defRPr>
            </a:lvl6pPr>
            <a:lvl7pPr indent="0" marL="2743200" marR="0" rtl="0" algn="l">
              <a:spcBef>
                <a:spcPts val="0"/>
              </a:spcBef>
              <a:defRPr b="0" baseline="0" i="0" sz="1800" u="none" cap="none" strike="noStrike">
                <a:solidFill>
                  <a:schemeClr val="dk1"/>
                </a:solidFill>
                <a:latin typeface="Arial"/>
                <a:ea typeface="Arial"/>
                <a:cs typeface="Arial"/>
                <a:sym typeface="Arial"/>
              </a:defRPr>
            </a:lvl7pPr>
            <a:lvl8pPr indent="0" marL="3200400" marR="0" rtl="0" algn="l">
              <a:spcBef>
                <a:spcPts val="0"/>
              </a:spcBef>
              <a:defRPr b="0" baseline="0" i="0" sz="1800" u="none" cap="none" strike="noStrike">
                <a:solidFill>
                  <a:schemeClr val="dk1"/>
                </a:solidFill>
                <a:latin typeface="Arial"/>
                <a:ea typeface="Arial"/>
                <a:cs typeface="Arial"/>
                <a:sym typeface="Arial"/>
              </a:defRPr>
            </a:lvl8pPr>
            <a:lvl9pPr indent="0" marL="3657600" marR="0" rtl="0" algn="l">
              <a:spcBef>
                <a:spcPts val="0"/>
              </a:spcBef>
              <a:defRPr b="0" baseline="0" i="0" sz="1800" u="none" cap="none" strike="noStrike">
                <a:solidFill>
                  <a:schemeClr val="dk1"/>
                </a:solidFill>
                <a:latin typeface="Arial"/>
                <a:ea typeface="Arial"/>
                <a:cs typeface="Arial"/>
                <a:sym typeface="Arial"/>
              </a:defRPr>
            </a:lvl9pPr>
          </a:lstStyle>
          <a:p/>
        </p:txBody>
      </p:sp>
      <p:sp>
        <p:nvSpPr>
          <p:cNvPr id="579" name="Shape 579"/>
          <p:cNvSpPr txBox="1"/>
          <p:nvPr>
            <p:ph idx="11" type="ftr"/>
          </p:nvPr>
        </p:nvSpPr>
        <p:spPr>
          <a:xfrm>
            <a:off x="3125788" y="6377614"/>
            <a:ext cx="4603749" cy="365125"/>
          </a:xfrm>
          <a:prstGeom prst="rect">
            <a:avLst/>
          </a:prstGeom>
          <a:noFill/>
          <a:ln>
            <a:noFill/>
          </a:ln>
        </p:spPr>
        <p:txBody>
          <a:bodyPr anchorCtr="0" anchor="ctr" bIns="91425" lIns="91425" rIns="91425" tIns="91425"/>
          <a:lstStyle>
            <a:lvl1pPr indent="0" marL="0" marR="0" rtl="0" algn="r">
              <a:spcBef>
                <a:spcPts val="0"/>
              </a:spcBef>
              <a:spcAft>
                <a:spcPts val="0"/>
              </a:spcAft>
              <a:defRPr b="0" baseline="0" i="0" sz="800" u="none" cap="none" strike="noStrike">
                <a:solidFill>
                  <a:srgbClr val="888888"/>
                </a:solidFill>
                <a:latin typeface="Arial"/>
                <a:ea typeface="Arial"/>
                <a:cs typeface="Arial"/>
                <a:sym typeface="Arial"/>
              </a:defRPr>
            </a:lvl1pPr>
            <a:lvl2pPr indent="0" marL="457200" marR="0" rtl="0" algn="l">
              <a:spcBef>
                <a:spcPts val="0"/>
              </a:spcBef>
              <a:defRPr b="0" baseline="0" i="0" sz="1800" u="none" cap="none" strike="noStrike">
                <a:solidFill>
                  <a:schemeClr val="dk1"/>
                </a:solidFill>
                <a:latin typeface="Arial"/>
                <a:ea typeface="Arial"/>
                <a:cs typeface="Arial"/>
                <a:sym typeface="Arial"/>
              </a:defRPr>
            </a:lvl2pPr>
            <a:lvl3pPr indent="0" marL="914400" marR="0" rtl="0" algn="l">
              <a:spcBef>
                <a:spcPts val="0"/>
              </a:spcBef>
              <a:defRPr b="0" baseline="0" i="0" sz="1800" u="none" cap="none" strike="noStrike">
                <a:solidFill>
                  <a:schemeClr val="dk1"/>
                </a:solidFill>
                <a:latin typeface="Arial"/>
                <a:ea typeface="Arial"/>
                <a:cs typeface="Arial"/>
                <a:sym typeface="Arial"/>
              </a:defRPr>
            </a:lvl3pPr>
            <a:lvl4pPr indent="0" marL="1371600" marR="0" rtl="0" algn="l">
              <a:spcBef>
                <a:spcPts val="0"/>
              </a:spcBef>
              <a:defRPr b="0" baseline="0" i="0" sz="1800" u="none" cap="none" strike="noStrike">
                <a:solidFill>
                  <a:schemeClr val="dk1"/>
                </a:solidFill>
                <a:latin typeface="Arial"/>
                <a:ea typeface="Arial"/>
                <a:cs typeface="Arial"/>
                <a:sym typeface="Arial"/>
              </a:defRPr>
            </a:lvl4pPr>
            <a:lvl5pPr indent="0" marL="1828800" marR="0" rtl="0" algn="l">
              <a:spcBef>
                <a:spcPts val="0"/>
              </a:spcBef>
              <a:defRPr b="0" baseline="0" i="0" sz="1800" u="none" cap="none" strike="noStrike">
                <a:solidFill>
                  <a:schemeClr val="dk1"/>
                </a:solidFill>
                <a:latin typeface="Arial"/>
                <a:ea typeface="Arial"/>
                <a:cs typeface="Arial"/>
                <a:sym typeface="Arial"/>
              </a:defRPr>
            </a:lvl5pPr>
            <a:lvl6pPr indent="0" marL="2286000" marR="0" rtl="0" algn="l">
              <a:spcBef>
                <a:spcPts val="0"/>
              </a:spcBef>
              <a:defRPr b="0" baseline="0" i="0" sz="1800" u="none" cap="none" strike="noStrike">
                <a:solidFill>
                  <a:schemeClr val="dk1"/>
                </a:solidFill>
                <a:latin typeface="Arial"/>
                <a:ea typeface="Arial"/>
                <a:cs typeface="Arial"/>
                <a:sym typeface="Arial"/>
              </a:defRPr>
            </a:lvl6pPr>
            <a:lvl7pPr indent="0" marL="2743200" marR="0" rtl="0" algn="l">
              <a:spcBef>
                <a:spcPts val="0"/>
              </a:spcBef>
              <a:defRPr b="0" baseline="0" i="0" sz="1800" u="none" cap="none" strike="noStrike">
                <a:solidFill>
                  <a:schemeClr val="dk1"/>
                </a:solidFill>
                <a:latin typeface="Arial"/>
                <a:ea typeface="Arial"/>
                <a:cs typeface="Arial"/>
                <a:sym typeface="Arial"/>
              </a:defRPr>
            </a:lvl7pPr>
            <a:lvl8pPr indent="0" marL="3200400" marR="0" rtl="0" algn="l">
              <a:spcBef>
                <a:spcPts val="0"/>
              </a:spcBef>
              <a:defRPr b="0" baseline="0" i="0" sz="1800" u="none" cap="none" strike="noStrike">
                <a:solidFill>
                  <a:schemeClr val="dk1"/>
                </a:solidFill>
                <a:latin typeface="Arial"/>
                <a:ea typeface="Arial"/>
                <a:cs typeface="Arial"/>
                <a:sym typeface="Arial"/>
              </a:defRPr>
            </a:lvl8pPr>
            <a:lvl9pPr indent="0" marL="3657600" marR="0" rtl="0" algn="l">
              <a:spcBef>
                <a:spcPts val="0"/>
              </a:spcBef>
              <a:defRPr b="0" baseline="0" i="0" sz="1800" u="none" cap="none" strike="noStrike">
                <a:solidFill>
                  <a:schemeClr val="dk1"/>
                </a:solidFill>
                <a:latin typeface="Arial"/>
                <a:ea typeface="Arial"/>
                <a:cs typeface="Arial"/>
                <a:sym typeface="Arial"/>
              </a:defRPr>
            </a:lvl9pPr>
          </a:lstStyle>
          <a:p/>
        </p:txBody>
      </p:sp>
      <p:sp>
        <p:nvSpPr>
          <p:cNvPr id="580" name="Shape 580"/>
          <p:cNvSpPr txBox="1"/>
          <p:nvPr>
            <p:ph idx="12" type="sldNum"/>
          </p:nvPr>
        </p:nvSpPr>
        <p:spPr>
          <a:xfrm>
            <a:off x="8315325" y="6377614"/>
            <a:ext cx="371474" cy="365125"/>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baseline="0" i="0" lang="en-US" sz="800" u="none" cap="none" strike="noStrike">
                <a:solidFill>
                  <a:srgbClr val="7F7F7F"/>
                </a:solidFill>
                <a:latin typeface="Arial"/>
                <a:ea typeface="Arial"/>
                <a:cs typeface="Arial"/>
                <a:sym typeface="Arial"/>
              </a:rPr>
              <a:t>‹#›</a:t>
            </a:fld>
          </a:p>
        </p:txBody>
      </p:sp>
      <p:pic>
        <p:nvPicPr>
          <p:cNvPr id="581" name="Shape 581"/>
          <p:cNvPicPr preferRelativeResize="0"/>
          <p:nvPr/>
        </p:nvPicPr>
        <p:blipFill rotWithShape="1">
          <a:blip r:embed="rId2">
            <a:alphaModFix/>
          </a:blip>
          <a:srcRect b="0" l="0" r="0" t="0"/>
          <a:stretch/>
        </p:blipFill>
        <p:spPr>
          <a:xfrm>
            <a:off x="0" y="0"/>
            <a:ext cx="1597151" cy="6858000"/>
          </a:xfrm>
          <a:prstGeom prst="rect">
            <a:avLst/>
          </a:prstGeom>
          <a:noFill/>
          <a:ln>
            <a:noFill/>
          </a:ln>
        </p:spPr>
      </p:pic>
      <p:pic>
        <p:nvPicPr>
          <p:cNvPr id="582" name="Shape 582"/>
          <p:cNvPicPr preferRelativeResize="0"/>
          <p:nvPr/>
        </p:nvPicPr>
        <p:blipFill rotWithShape="1">
          <a:blip r:embed="rId3">
            <a:alphaModFix/>
          </a:blip>
          <a:srcRect b="0" l="0" r="0" t="0"/>
          <a:stretch/>
        </p:blipFill>
        <p:spPr>
          <a:xfrm>
            <a:off x="7409864" y="228600"/>
            <a:ext cx="1432830" cy="445480"/>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eeting Purpose">
    <p:spTree>
      <p:nvGrpSpPr>
        <p:cNvPr id="583" name="Shape 583"/>
        <p:cNvGrpSpPr/>
        <p:nvPr/>
      </p:nvGrpSpPr>
      <p:grpSpPr>
        <a:xfrm>
          <a:off x="0" y="0"/>
          <a:ext cx="0" cy="0"/>
          <a:chOff x="0" y="0"/>
          <a:chExt cx="0" cy="0"/>
        </a:xfrm>
      </p:grpSpPr>
      <p:sp>
        <p:nvSpPr>
          <p:cNvPr id="584" name="Shape 584"/>
          <p:cNvSpPr txBox="1"/>
          <p:nvPr>
            <p:ph type="title"/>
          </p:nvPr>
        </p:nvSpPr>
        <p:spPr>
          <a:xfrm>
            <a:off x="528004" y="114520"/>
            <a:ext cx="8153399" cy="761666"/>
          </a:xfrm>
          <a:prstGeom prst="rect">
            <a:avLst/>
          </a:prstGeom>
          <a:noFill/>
          <a:ln>
            <a:noFill/>
          </a:ln>
        </p:spPr>
        <p:txBody>
          <a:bodyPr anchorCtr="0" anchor="ctr" bIns="91425" lIns="91425" rIns="91425" tIns="91425"/>
          <a:lstStyle>
            <a:lvl1pPr rtl="0" algn="l">
              <a:spcBef>
                <a:spcPts val="0"/>
              </a:spcBef>
              <a:defRPr baseline="0" sz="3200">
                <a:solidFill>
                  <a:srgbClr val="1086BE"/>
                </a:solidFill>
              </a:defRPr>
            </a:lvl1pPr>
            <a:lvl2pPr rtl="0">
              <a:spcBef>
                <a:spcPts val="0"/>
              </a:spcBef>
              <a:defRPr sz="3200">
                <a:solidFill>
                  <a:schemeClr val="dk2"/>
                </a:solidFill>
              </a:defRPr>
            </a:lvl2pPr>
            <a:lvl3pPr rtl="0">
              <a:spcBef>
                <a:spcPts val="0"/>
              </a:spcBef>
              <a:defRPr sz="3200">
                <a:solidFill>
                  <a:schemeClr val="dk2"/>
                </a:solidFill>
              </a:defRPr>
            </a:lvl3pPr>
            <a:lvl4pPr rtl="0">
              <a:spcBef>
                <a:spcPts val="0"/>
              </a:spcBef>
              <a:defRPr sz="3200">
                <a:solidFill>
                  <a:schemeClr val="dk2"/>
                </a:solidFill>
              </a:defRPr>
            </a:lvl4pPr>
            <a:lvl5pPr rtl="0">
              <a:spcBef>
                <a:spcPts val="0"/>
              </a:spcBef>
              <a:defRPr sz="3200">
                <a:solidFill>
                  <a:schemeClr val="dk2"/>
                </a:solidFill>
              </a:defRPr>
            </a:lvl5pPr>
            <a:lvl6pPr rtl="0">
              <a:spcBef>
                <a:spcPts val="0"/>
              </a:spcBef>
              <a:defRPr sz="3200">
                <a:solidFill>
                  <a:schemeClr val="dk2"/>
                </a:solidFill>
              </a:defRPr>
            </a:lvl6pPr>
            <a:lvl7pPr rtl="0">
              <a:spcBef>
                <a:spcPts val="0"/>
              </a:spcBef>
              <a:defRPr sz="3200">
                <a:solidFill>
                  <a:schemeClr val="dk2"/>
                </a:solidFill>
              </a:defRPr>
            </a:lvl7pPr>
            <a:lvl8pPr rtl="0">
              <a:spcBef>
                <a:spcPts val="0"/>
              </a:spcBef>
              <a:defRPr sz="3200">
                <a:solidFill>
                  <a:schemeClr val="dk2"/>
                </a:solidFill>
              </a:defRPr>
            </a:lvl8pPr>
            <a:lvl9pPr rtl="0">
              <a:spcBef>
                <a:spcPts val="0"/>
              </a:spcBef>
              <a:defRPr sz="3200">
                <a:solidFill>
                  <a:schemeClr val="dk2"/>
                </a:solidFill>
              </a:defRPr>
            </a:lvl9pPr>
          </a:lstStyle>
          <a:p/>
        </p:txBody>
      </p:sp>
      <p:sp>
        <p:nvSpPr>
          <p:cNvPr id="585" name="Shape 585"/>
          <p:cNvSpPr txBox="1"/>
          <p:nvPr>
            <p:ph idx="10" type="dt"/>
          </p:nvPr>
        </p:nvSpPr>
        <p:spPr>
          <a:xfrm>
            <a:off x="457200" y="6487769"/>
            <a:ext cx="957262" cy="365125"/>
          </a:xfrm>
          <a:prstGeom prst="rect">
            <a:avLst/>
          </a:prstGeom>
          <a:noFill/>
          <a:ln>
            <a:noFill/>
          </a:ln>
        </p:spPr>
        <p:txBody>
          <a:bodyPr anchorCtr="0" anchor="ctr" bIns="91425" lIns="91425" rIns="91425" tIns="91425"/>
          <a:lstStyle>
            <a:lvl1pPr indent="0" marL="0" marR="0" rtl="0" algn="l">
              <a:spcBef>
                <a:spcPts val="0"/>
              </a:spcBef>
              <a:spcAft>
                <a:spcPts val="0"/>
              </a:spcAft>
              <a:defRPr b="0" baseline="0" i="0" sz="800" u="none" cap="none" strike="noStrike">
                <a:solidFill>
                  <a:schemeClr val="dk1"/>
                </a:solidFill>
                <a:latin typeface="Arial"/>
                <a:ea typeface="Arial"/>
                <a:cs typeface="Arial"/>
                <a:sym typeface="Arial"/>
              </a:defRPr>
            </a:lvl1pPr>
            <a:lvl2pPr indent="0" marL="457200" marR="0" rtl="0" algn="l">
              <a:spcBef>
                <a:spcPts val="0"/>
              </a:spcBef>
              <a:defRPr b="0" baseline="0" i="0" sz="1800" u="none" cap="none" strike="noStrike">
                <a:solidFill>
                  <a:schemeClr val="dk1"/>
                </a:solidFill>
                <a:latin typeface="Arial"/>
                <a:ea typeface="Arial"/>
                <a:cs typeface="Arial"/>
                <a:sym typeface="Arial"/>
              </a:defRPr>
            </a:lvl2pPr>
            <a:lvl3pPr indent="0" marL="914400" marR="0" rtl="0" algn="l">
              <a:spcBef>
                <a:spcPts val="0"/>
              </a:spcBef>
              <a:defRPr b="0" baseline="0" i="0" sz="1800" u="none" cap="none" strike="noStrike">
                <a:solidFill>
                  <a:schemeClr val="dk1"/>
                </a:solidFill>
                <a:latin typeface="Arial"/>
                <a:ea typeface="Arial"/>
                <a:cs typeface="Arial"/>
                <a:sym typeface="Arial"/>
              </a:defRPr>
            </a:lvl3pPr>
            <a:lvl4pPr indent="0" marL="1371600" marR="0" rtl="0" algn="l">
              <a:spcBef>
                <a:spcPts val="0"/>
              </a:spcBef>
              <a:defRPr b="0" baseline="0" i="0" sz="1800" u="none" cap="none" strike="noStrike">
                <a:solidFill>
                  <a:schemeClr val="dk1"/>
                </a:solidFill>
                <a:latin typeface="Arial"/>
                <a:ea typeface="Arial"/>
                <a:cs typeface="Arial"/>
                <a:sym typeface="Arial"/>
              </a:defRPr>
            </a:lvl4pPr>
            <a:lvl5pPr indent="0" marL="1828800" marR="0" rtl="0" algn="l">
              <a:spcBef>
                <a:spcPts val="0"/>
              </a:spcBef>
              <a:defRPr b="0" baseline="0" i="0" sz="1800" u="none" cap="none" strike="noStrike">
                <a:solidFill>
                  <a:schemeClr val="dk1"/>
                </a:solidFill>
                <a:latin typeface="Arial"/>
                <a:ea typeface="Arial"/>
                <a:cs typeface="Arial"/>
                <a:sym typeface="Arial"/>
              </a:defRPr>
            </a:lvl5pPr>
            <a:lvl6pPr indent="0" marL="2286000" marR="0" rtl="0" algn="l">
              <a:spcBef>
                <a:spcPts val="0"/>
              </a:spcBef>
              <a:defRPr b="0" baseline="0" i="0" sz="1800" u="none" cap="none" strike="noStrike">
                <a:solidFill>
                  <a:schemeClr val="dk1"/>
                </a:solidFill>
                <a:latin typeface="Arial"/>
                <a:ea typeface="Arial"/>
                <a:cs typeface="Arial"/>
                <a:sym typeface="Arial"/>
              </a:defRPr>
            </a:lvl6pPr>
            <a:lvl7pPr indent="0" marL="2743200" marR="0" rtl="0" algn="l">
              <a:spcBef>
                <a:spcPts val="0"/>
              </a:spcBef>
              <a:defRPr b="0" baseline="0" i="0" sz="1800" u="none" cap="none" strike="noStrike">
                <a:solidFill>
                  <a:schemeClr val="dk1"/>
                </a:solidFill>
                <a:latin typeface="Arial"/>
                <a:ea typeface="Arial"/>
                <a:cs typeface="Arial"/>
                <a:sym typeface="Arial"/>
              </a:defRPr>
            </a:lvl7pPr>
            <a:lvl8pPr indent="0" marL="3200400" marR="0" rtl="0" algn="l">
              <a:spcBef>
                <a:spcPts val="0"/>
              </a:spcBef>
              <a:defRPr b="0" baseline="0" i="0" sz="1800" u="none" cap="none" strike="noStrike">
                <a:solidFill>
                  <a:schemeClr val="dk1"/>
                </a:solidFill>
                <a:latin typeface="Arial"/>
                <a:ea typeface="Arial"/>
                <a:cs typeface="Arial"/>
                <a:sym typeface="Arial"/>
              </a:defRPr>
            </a:lvl8pPr>
            <a:lvl9pPr indent="0" marL="3657600" marR="0" rtl="0" algn="l">
              <a:spcBef>
                <a:spcPts val="0"/>
              </a:spcBef>
              <a:defRPr b="0" baseline="0" i="0" sz="1800" u="none" cap="none" strike="noStrike">
                <a:solidFill>
                  <a:schemeClr val="dk1"/>
                </a:solidFill>
                <a:latin typeface="Arial"/>
                <a:ea typeface="Arial"/>
                <a:cs typeface="Arial"/>
                <a:sym typeface="Arial"/>
              </a:defRPr>
            </a:lvl9pPr>
          </a:lstStyle>
          <a:p/>
        </p:txBody>
      </p:sp>
      <p:sp>
        <p:nvSpPr>
          <p:cNvPr id="586" name="Shape 586"/>
          <p:cNvSpPr txBox="1"/>
          <p:nvPr>
            <p:ph idx="11" type="ftr"/>
          </p:nvPr>
        </p:nvSpPr>
        <p:spPr>
          <a:xfrm>
            <a:off x="2806700" y="6487769"/>
            <a:ext cx="3892550" cy="365125"/>
          </a:xfrm>
          <a:prstGeom prst="rect">
            <a:avLst/>
          </a:prstGeom>
          <a:noFill/>
          <a:ln>
            <a:noFill/>
          </a:ln>
        </p:spPr>
        <p:txBody>
          <a:bodyPr anchorCtr="0" anchor="ctr" bIns="91425" lIns="91425" rIns="91425" tIns="91425"/>
          <a:lstStyle>
            <a:lvl1pPr indent="0" marL="0" marR="0" rtl="0" algn="r">
              <a:spcBef>
                <a:spcPts val="0"/>
              </a:spcBef>
              <a:spcAft>
                <a:spcPts val="0"/>
              </a:spcAft>
              <a:defRPr b="0" baseline="0" i="0" sz="800" u="none" cap="none" strike="noStrike">
                <a:solidFill>
                  <a:schemeClr val="dk1"/>
                </a:solidFill>
                <a:latin typeface="Arial"/>
                <a:ea typeface="Arial"/>
                <a:cs typeface="Arial"/>
                <a:sym typeface="Arial"/>
              </a:defRPr>
            </a:lvl1pPr>
            <a:lvl2pPr indent="0" marL="457200" marR="0" rtl="0" algn="l">
              <a:spcBef>
                <a:spcPts val="0"/>
              </a:spcBef>
              <a:defRPr b="0" baseline="0" i="0" sz="1800" u="none" cap="none" strike="noStrike">
                <a:solidFill>
                  <a:schemeClr val="dk1"/>
                </a:solidFill>
                <a:latin typeface="Arial"/>
                <a:ea typeface="Arial"/>
                <a:cs typeface="Arial"/>
                <a:sym typeface="Arial"/>
              </a:defRPr>
            </a:lvl2pPr>
            <a:lvl3pPr indent="0" marL="914400" marR="0" rtl="0" algn="l">
              <a:spcBef>
                <a:spcPts val="0"/>
              </a:spcBef>
              <a:defRPr b="0" baseline="0" i="0" sz="1800" u="none" cap="none" strike="noStrike">
                <a:solidFill>
                  <a:schemeClr val="dk1"/>
                </a:solidFill>
                <a:latin typeface="Arial"/>
                <a:ea typeface="Arial"/>
                <a:cs typeface="Arial"/>
                <a:sym typeface="Arial"/>
              </a:defRPr>
            </a:lvl3pPr>
            <a:lvl4pPr indent="0" marL="1371600" marR="0" rtl="0" algn="l">
              <a:spcBef>
                <a:spcPts val="0"/>
              </a:spcBef>
              <a:defRPr b="0" baseline="0" i="0" sz="1800" u="none" cap="none" strike="noStrike">
                <a:solidFill>
                  <a:schemeClr val="dk1"/>
                </a:solidFill>
                <a:latin typeface="Arial"/>
                <a:ea typeface="Arial"/>
                <a:cs typeface="Arial"/>
                <a:sym typeface="Arial"/>
              </a:defRPr>
            </a:lvl4pPr>
            <a:lvl5pPr indent="0" marL="1828800" marR="0" rtl="0" algn="l">
              <a:spcBef>
                <a:spcPts val="0"/>
              </a:spcBef>
              <a:defRPr b="0" baseline="0" i="0" sz="1800" u="none" cap="none" strike="noStrike">
                <a:solidFill>
                  <a:schemeClr val="dk1"/>
                </a:solidFill>
                <a:latin typeface="Arial"/>
                <a:ea typeface="Arial"/>
                <a:cs typeface="Arial"/>
                <a:sym typeface="Arial"/>
              </a:defRPr>
            </a:lvl5pPr>
            <a:lvl6pPr indent="0" marL="2286000" marR="0" rtl="0" algn="l">
              <a:spcBef>
                <a:spcPts val="0"/>
              </a:spcBef>
              <a:defRPr b="0" baseline="0" i="0" sz="1800" u="none" cap="none" strike="noStrike">
                <a:solidFill>
                  <a:schemeClr val="dk1"/>
                </a:solidFill>
                <a:latin typeface="Arial"/>
                <a:ea typeface="Arial"/>
                <a:cs typeface="Arial"/>
                <a:sym typeface="Arial"/>
              </a:defRPr>
            </a:lvl6pPr>
            <a:lvl7pPr indent="0" marL="2743200" marR="0" rtl="0" algn="l">
              <a:spcBef>
                <a:spcPts val="0"/>
              </a:spcBef>
              <a:defRPr b="0" baseline="0" i="0" sz="1800" u="none" cap="none" strike="noStrike">
                <a:solidFill>
                  <a:schemeClr val="dk1"/>
                </a:solidFill>
                <a:latin typeface="Arial"/>
                <a:ea typeface="Arial"/>
                <a:cs typeface="Arial"/>
                <a:sym typeface="Arial"/>
              </a:defRPr>
            </a:lvl7pPr>
            <a:lvl8pPr indent="0" marL="3200400" marR="0" rtl="0" algn="l">
              <a:spcBef>
                <a:spcPts val="0"/>
              </a:spcBef>
              <a:defRPr b="0" baseline="0" i="0" sz="1800" u="none" cap="none" strike="noStrike">
                <a:solidFill>
                  <a:schemeClr val="dk1"/>
                </a:solidFill>
                <a:latin typeface="Arial"/>
                <a:ea typeface="Arial"/>
                <a:cs typeface="Arial"/>
                <a:sym typeface="Arial"/>
              </a:defRPr>
            </a:lvl8pPr>
            <a:lvl9pPr indent="0" marL="3657600" marR="0" rtl="0" algn="l">
              <a:spcBef>
                <a:spcPts val="0"/>
              </a:spcBef>
              <a:defRPr b="0" baseline="0" i="0" sz="1800" u="none" cap="none" strike="noStrike">
                <a:solidFill>
                  <a:schemeClr val="dk1"/>
                </a:solidFill>
                <a:latin typeface="Arial"/>
                <a:ea typeface="Arial"/>
                <a:cs typeface="Arial"/>
                <a:sym typeface="Arial"/>
              </a:defRPr>
            </a:lvl9pPr>
          </a:lstStyle>
          <a:p/>
        </p:txBody>
      </p:sp>
      <p:sp>
        <p:nvSpPr>
          <p:cNvPr id="587" name="Shape 587"/>
          <p:cNvSpPr txBox="1"/>
          <p:nvPr>
            <p:ph idx="12" type="sldNum"/>
          </p:nvPr>
        </p:nvSpPr>
        <p:spPr>
          <a:xfrm>
            <a:off x="7899400" y="6487769"/>
            <a:ext cx="787400" cy="365125"/>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baseline="0" i="0" lang="en-US" sz="800" u="none" cap="none" strike="noStrike">
                <a:solidFill>
                  <a:srgbClr val="000000"/>
                </a:solidFill>
                <a:latin typeface="Arial"/>
                <a:ea typeface="Arial"/>
                <a:cs typeface="Arial"/>
                <a:sym typeface="Arial"/>
              </a:rPr>
              <a:t>‹#›</a:t>
            </a:fld>
          </a:p>
        </p:txBody>
      </p:sp>
      <p:sp>
        <p:nvSpPr>
          <p:cNvPr id="588" name="Shape 588"/>
          <p:cNvSpPr txBox="1"/>
          <p:nvPr>
            <p:ph idx="1" type="body"/>
          </p:nvPr>
        </p:nvSpPr>
        <p:spPr>
          <a:xfrm>
            <a:off x="570016" y="1116280"/>
            <a:ext cx="7992093" cy="4441370"/>
          </a:xfrm>
          <a:prstGeom prst="rect">
            <a:avLst/>
          </a:prstGeom>
          <a:noFill/>
          <a:ln>
            <a:noFill/>
          </a:ln>
        </p:spPr>
        <p:txBody>
          <a:bodyPr anchorCtr="0" anchor="t" bIns="91425" lIns="91425" rIns="91425" tIns="91425"/>
          <a:lstStyle>
            <a:lvl1pPr indent="-227648" marL="319088" rtl="0" algn="l">
              <a:spcBef>
                <a:spcPts val="700"/>
              </a:spcBef>
              <a:spcAft>
                <a:spcPts val="0"/>
              </a:spcAft>
              <a:buClr>
                <a:schemeClr val="accent2"/>
              </a:buClr>
              <a:buFont typeface="Arial"/>
              <a:buChar char="•"/>
              <a:defRPr sz="2400">
                <a:solidFill>
                  <a:srgbClr val="262626"/>
                </a:solidFill>
                <a:latin typeface="Arial"/>
                <a:ea typeface="Arial"/>
                <a:cs typeface="Arial"/>
                <a:sym typeface="Arial"/>
              </a:defRPr>
            </a:lvl1pPr>
            <a:lvl2pPr indent="-204153" marL="639763" rtl="0" algn="l">
              <a:spcBef>
                <a:spcPts val="550"/>
              </a:spcBef>
              <a:spcAft>
                <a:spcPts val="0"/>
              </a:spcAft>
              <a:buClr>
                <a:srgbClr val="66CCCC"/>
              </a:buClr>
              <a:buFont typeface="Noto Symbol"/>
              <a:buChar char="⬜"/>
              <a:defRPr sz="1800">
                <a:solidFill>
                  <a:schemeClr val="dk1"/>
                </a:solidFill>
                <a:latin typeface="Arial"/>
                <a:ea typeface="Arial"/>
                <a:cs typeface="Arial"/>
                <a:sym typeface="Arial"/>
              </a:defRPr>
            </a:lvl2pPr>
            <a:lvl3pPr indent="-161925" marL="914400" rtl="0" algn="l">
              <a:spcBef>
                <a:spcPts val="500"/>
              </a:spcBef>
              <a:spcAft>
                <a:spcPts val="0"/>
              </a:spcAft>
              <a:buClr>
                <a:srgbClr val="0099CC"/>
              </a:buClr>
              <a:buFont typeface="Noto Symbol"/>
              <a:buChar char="■"/>
              <a:defRPr sz="1400">
                <a:solidFill>
                  <a:schemeClr val="dk1"/>
                </a:solidFill>
                <a:latin typeface="Arial"/>
                <a:ea typeface="Arial"/>
                <a:cs typeface="Arial"/>
                <a:sym typeface="Arial"/>
              </a:defRPr>
            </a:lvl3pPr>
            <a:lvl4pPr indent="-176212" marL="1371600" rtl="0" algn="l">
              <a:spcBef>
                <a:spcPts val="400"/>
              </a:spcBef>
              <a:spcAft>
                <a:spcPts val="0"/>
              </a:spcAft>
              <a:buClr>
                <a:srgbClr val="046CB6"/>
              </a:buClr>
              <a:buFont typeface="Noto Symbol"/>
              <a:buChar char="■"/>
              <a:defRPr sz="1100">
                <a:solidFill>
                  <a:schemeClr val="dk1"/>
                </a:solidFill>
                <a:latin typeface="Arial"/>
                <a:ea typeface="Arial"/>
                <a:cs typeface="Arial"/>
                <a:sym typeface="Arial"/>
              </a:defRPr>
            </a:lvl4pPr>
            <a:lvl5pPr indent="-185261" marL="1828800" rtl="0" algn="l">
              <a:spcBef>
                <a:spcPts val="400"/>
              </a:spcBef>
              <a:spcAft>
                <a:spcPts val="0"/>
              </a:spcAft>
              <a:buClr>
                <a:srgbClr val="414141"/>
              </a:buClr>
              <a:buFont typeface="Noto Symbol"/>
              <a:buChar char="■"/>
              <a:defRPr sz="1050">
                <a:solidFill>
                  <a:schemeClr val="dk1"/>
                </a:solidFill>
                <a:latin typeface="Arial"/>
                <a:ea typeface="Arial"/>
                <a:cs typeface="Arial"/>
                <a:sym typeface="Arial"/>
              </a:defRPr>
            </a:lvl5pPr>
            <a:lvl6pPr indent="-121920" marL="2103120" rtl="0" algn="l">
              <a:spcBef>
                <a:spcPts val="360"/>
              </a:spcBef>
              <a:buClr>
                <a:schemeClr val="accent1"/>
              </a:buClr>
              <a:buFont typeface="Noto Symbol"/>
              <a:buChar char="▪"/>
              <a:defRPr baseline="0" sz="1800">
                <a:solidFill>
                  <a:schemeClr val="dk1"/>
                </a:solidFill>
              </a:defRPr>
            </a:lvl6pPr>
            <a:lvl7pPr indent="-116839" marL="2377440" rtl="0" algn="l">
              <a:spcBef>
                <a:spcPts val="360"/>
              </a:spcBef>
              <a:buClr>
                <a:schemeClr val="accent2"/>
              </a:buClr>
              <a:buFont typeface="Noto Symbol"/>
              <a:buChar char="▪"/>
              <a:defRPr baseline="0" sz="1800">
                <a:solidFill>
                  <a:schemeClr val="dk1"/>
                </a:solidFill>
              </a:defRPr>
            </a:lvl7pPr>
            <a:lvl8pPr indent="-124460" marL="2651760" rtl="0" algn="l">
              <a:spcBef>
                <a:spcPts val="360"/>
              </a:spcBef>
              <a:buClr>
                <a:schemeClr val="accent3"/>
              </a:buClr>
              <a:buFont typeface="Noto Symbol"/>
              <a:buChar char="▪"/>
              <a:defRPr baseline="0" sz="1800">
                <a:solidFill>
                  <a:schemeClr val="dk1"/>
                </a:solidFill>
              </a:defRPr>
            </a:lvl8pPr>
            <a:lvl9pPr indent="-119379" marL="2926080" rtl="0" algn="l">
              <a:spcBef>
                <a:spcPts val="360"/>
              </a:spcBef>
              <a:buClr>
                <a:schemeClr val="accent4"/>
              </a:buClr>
              <a:buFont typeface="Noto Symbol"/>
              <a:buChar char="▪"/>
              <a:defRPr baseline="0" sz="1800">
                <a:solidFill>
                  <a:schemeClr val="dk1"/>
                </a:solidFill>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1_Title Slide">
    <p:spTree>
      <p:nvGrpSpPr>
        <p:cNvPr id="589" name="Shape 589"/>
        <p:cNvGrpSpPr/>
        <p:nvPr/>
      </p:nvGrpSpPr>
      <p:grpSpPr>
        <a:xfrm>
          <a:off x="0" y="0"/>
          <a:ext cx="0" cy="0"/>
          <a:chOff x="0" y="0"/>
          <a:chExt cx="0" cy="0"/>
        </a:xfrm>
      </p:grpSpPr>
      <p:pic>
        <p:nvPicPr>
          <p:cNvPr id="590" name="Shape 590"/>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591" name="Shape 591"/>
          <p:cNvSpPr txBox="1"/>
          <p:nvPr>
            <p:ph type="ctrTitle"/>
          </p:nvPr>
        </p:nvSpPr>
        <p:spPr>
          <a:xfrm>
            <a:off x="1126434" y="2902688"/>
            <a:ext cx="7470527" cy="1052623"/>
          </a:xfrm>
          <a:prstGeom prst="rect">
            <a:avLst/>
          </a:prstGeom>
          <a:noFill/>
          <a:ln>
            <a:noFill/>
          </a:ln>
        </p:spPr>
        <p:txBody>
          <a:bodyPr anchorCtr="0" anchor="ctr" bIns="91425" lIns="91425" rIns="91425" tIns="91425"/>
          <a:lstStyle>
            <a:lvl1pPr indent="0" marL="0" marR="0" rtl="0" algn="ctr">
              <a:spcBef>
                <a:spcPts val="0"/>
              </a:spcBef>
              <a:spcAft>
                <a:spcPts val="0"/>
              </a:spcAft>
              <a:defRPr b="0" baseline="0" i="0" sz="4000" u="none" cap="none" strike="noStrike">
                <a:solidFill>
                  <a:schemeClr val="lt1"/>
                </a:solidFill>
                <a:latin typeface="Arial"/>
                <a:ea typeface="Arial"/>
                <a:cs typeface="Arial"/>
                <a:sym typeface="Arial"/>
              </a:defRPr>
            </a:lvl1pPr>
            <a:lvl2pPr indent="0" marL="0" marR="0" rtl="0" algn="l">
              <a:spcBef>
                <a:spcPts val="0"/>
              </a:spcBef>
              <a:spcAft>
                <a:spcPts val="0"/>
              </a:spcAft>
              <a:defRPr b="0" baseline="0" i="0" sz="3200" u="none" cap="none" strike="noStrike">
                <a:solidFill>
                  <a:schemeClr val="dk2"/>
                </a:solidFill>
                <a:latin typeface="Arial"/>
                <a:ea typeface="Arial"/>
                <a:cs typeface="Arial"/>
                <a:sym typeface="Arial"/>
              </a:defRPr>
            </a:lvl2pPr>
            <a:lvl3pPr indent="0" marL="0" marR="0" rtl="0" algn="l">
              <a:spcBef>
                <a:spcPts val="0"/>
              </a:spcBef>
              <a:spcAft>
                <a:spcPts val="0"/>
              </a:spcAft>
              <a:defRPr b="0" baseline="0" i="0" sz="3200" u="none" cap="none" strike="noStrike">
                <a:solidFill>
                  <a:schemeClr val="dk2"/>
                </a:solidFill>
                <a:latin typeface="Arial"/>
                <a:ea typeface="Arial"/>
                <a:cs typeface="Arial"/>
                <a:sym typeface="Arial"/>
              </a:defRPr>
            </a:lvl3pPr>
            <a:lvl4pPr indent="0" marL="0" marR="0" rtl="0" algn="l">
              <a:spcBef>
                <a:spcPts val="0"/>
              </a:spcBef>
              <a:spcAft>
                <a:spcPts val="0"/>
              </a:spcAft>
              <a:defRPr b="0" baseline="0" i="0" sz="3200" u="none" cap="none" strike="noStrike">
                <a:solidFill>
                  <a:schemeClr val="dk2"/>
                </a:solidFill>
                <a:latin typeface="Arial"/>
                <a:ea typeface="Arial"/>
                <a:cs typeface="Arial"/>
                <a:sym typeface="Arial"/>
              </a:defRPr>
            </a:lvl4pPr>
            <a:lvl5pPr indent="0" marL="0" marR="0" rtl="0" algn="l">
              <a:spcBef>
                <a:spcPts val="0"/>
              </a:spcBef>
              <a:spcAft>
                <a:spcPts val="0"/>
              </a:spcAft>
              <a:defRPr b="0" baseline="0" i="0" sz="3200" u="none" cap="none" strike="noStrike">
                <a:solidFill>
                  <a:schemeClr val="dk2"/>
                </a:solidFill>
                <a:latin typeface="Arial"/>
                <a:ea typeface="Arial"/>
                <a:cs typeface="Arial"/>
                <a:sym typeface="Arial"/>
              </a:defRPr>
            </a:lvl5pPr>
            <a:lvl6pPr indent="0" marL="457200" marR="0" rtl="0" algn="l">
              <a:spcBef>
                <a:spcPts val="0"/>
              </a:spcBef>
              <a:spcAft>
                <a:spcPts val="0"/>
              </a:spcAft>
              <a:defRPr b="0" baseline="0" i="0" sz="3200" u="none" cap="none" strike="noStrike">
                <a:solidFill>
                  <a:schemeClr val="dk2"/>
                </a:solidFill>
                <a:latin typeface="Arial"/>
                <a:ea typeface="Arial"/>
                <a:cs typeface="Arial"/>
                <a:sym typeface="Arial"/>
              </a:defRPr>
            </a:lvl6pPr>
            <a:lvl7pPr indent="0" marL="914400" marR="0" rtl="0" algn="l">
              <a:spcBef>
                <a:spcPts val="0"/>
              </a:spcBef>
              <a:spcAft>
                <a:spcPts val="0"/>
              </a:spcAft>
              <a:defRPr b="0" baseline="0" i="0" sz="3200" u="none" cap="none" strike="noStrike">
                <a:solidFill>
                  <a:schemeClr val="dk2"/>
                </a:solidFill>
                <a:latin typeface="Arial"/>
                <a:ea typeface="Arial"/>
                <a:cs typeface="Arial"/>
                <a:sym typeface="Arial"/>
              </a:defRPr>
            </a:lvl7pPr>
            <a:lvl8pPr indent="0" marL="1371600" marR="0" rtl="0" algn="l">
              <a:spcBef>
                <a:spcPts val="0"/>
              </a:spcBef>
              <a:spcAft>
                <a:spcPts val="0"/>
              </a:spcAft>
              <a:defRPr b="0" baseline="0" i="0" sz="3200" u="none" cap="none" strike="noStrike">
                <a:solidFill>
                  <a:schemeClr val="dk2"/>
                </a:solidFill>
                <a:latin typeface="Arial"/>
                <a:ea typeface="Arial"/>
                <a:cs typeface="Arial"/>
                <a:sym typeface="Arial"/>
              </a:defRPr>
            </a:lvl8pPr>
            <a:lvl9pPr indent="0" marL="1828800" marR="0" rtl="0" algn="l">
              <a:spcBef>
                <a:spcPts val="0"/>
              </a:spcBef>
              <a:spcAft>
                <a:spcPts val="0"/>
              </a:spcAft>
              <a:defRPr b="0" baseline="0" i="0" sz="3200" u="none" cap="none" strike="noStrike">
                <a:solidFill>
                  <a:schemeClr val="dk2"/>
                </a:solidFill>
                <a:latin typeface="Arial"/>
                <a:ea typeface="Arial"/>
                <a:cs typeface="Arial"/>
                <a:sym typeface="Arial"/>
              </a:defRPr>
            </a:lvl9pPr>
          </a:lstStyle>
          <a:p/>
        </p:txBody>
      </p:sp>
      <p:sp>
        <p:nvSpPr>
          <p:cNvPr id="592" name="Shape 592"/>
          <p:cNvSpPr txBox="1"/>
          <p:nvPr>
            <p:ph idx="10" type="dt"/>
          </p:nvPr>
        </p:nvSpPr>
        <p:spPr>
          <a:xfrm>
            <a:off x="7623175" y="6391275"/>
            <a:ext cx="835025" cy="365125"/>
          </a:xfrm>
          <a:prstGeom prst="rect">
            <a:avLst/>
          </a:prstGeom>
          <a:noFill/>
          <a:ln>
            <a:noFill/>
          </a:ln>
        </p:spPr>
        <p:txBody>
          <a:bodyPr anchorCtr="0" anchor="ctr" bIns="91425" lIns="91425" rIns="91425" tIns="91425"/>
          <a:lstStyle>
            <a:lvl1pPr indent="0" marL="0" marR="0" rtl="0" algn="r">
              <a:spcBef>
                <a:spcPts val="0"/>
              </a:spcBef>
              <a:spcAft>
                <a:spcPts val="0"/>
              </a:spcAft>
              <a:defRPr b="0" baseline="0" i="0" sz="900" u="none" cap="none" strike="noStrike">
                <a:solidFill>
                  <a:srgbClr val="FFFFFF"/>
                </a:solidFill>
                <a:latin typeface="Arial"/>
                <a:ea typeface="Arial"/>
                <a:cs typeface="Arial"/>
                <a:sym typeface="Arial"/>
              </a:defRPr>
            </a:lvl1pPr>
            <a:lvl2pPr indent="0" marL="457200" marR="0" rtl="0" algn="l">
              <a:spcBef>
                <a:spcPts val="0"/>
              </a:spcBef>
              <a:defRPr b="0" baseline="0" i="0" sz="1800" u="none" cap="none" strike="noStrike">
                <a:solidFill>
                  <a:schemeClr val="dk1"/>
                </a:solidFill>
                <a:latin typeface="Arial"/>
                <a:ea typeface="Arial"/>
                <a:cs typeface="Arial"/>
                <a:sym typeface="Arial"/>
              </a:defRPr>
            </a:lvl2pPr>
            <a:lvl3pPr indent="0" marL="914400" marR="0" rtl="0" algn="l">
              <a:spcBef>
                <a:spcPts val="0"/>
              </a:spcBef>
              <a:defRPr b="0" baseline="0" i="0" sz="1800" u="none" cap="none" strike="noStrike">
                <a:solidFill>
                  <a:schemeClr val="dk1"/>
                </a:solidFill>
                <a:latin typeface="Arial"/>
                <a:ea typeface="Arial"/>
                <a:cs typeface="Arial"/>
                <a:sym typeface="Arial"/>
              </a:defRPr>
            </a:lvl3pPr>
            <a:lvl4pPr indent="0" marL="1371600" marR="0" rtl="0" algn="l">
              <a:spcBef>
                <a:spcPts val="0"/>
              </a:spcBef>
              <a:defRPr b="0" baseline="0" i="0" sz="1800" u="none" cap="none" strike="noStrike">
                <a:solidFill>
                  <a:schemeClr val="dk1"/>
                </a:solidFill>
                <a:latin typeface="Arial"/>
                <a:ea typeface="Arial"/>
                <a:cs typeface="Arial"/>
                <a:sym typeface="Arial"/>
              </a:defRPr>
            </a:lvl4pPr>
            <a:lvl5pPr indent="0" marL="1828800" marR="0" rtl="0" algn="l">
              <a:spcBef>
                <a:spcPts val="0"/>
              </a:spcBef>
              <a:defRPr b="0" baseline="0" i="0" sz="1800" u="none" cap="none" strike="noStrike">
                <a:solidFill>
                  <a:schemeClr val="dk1"/>
                </a:solidFill>
                <a:latin typeface="Arial"/>
                <a:ea typeface="Arial"/>
                <a:cs typeface="Arial"/>
                <a:sym typeface="Arial"/>
              </a:defRPr>
            </a:lvl5pPr>
            <a:lvl6pPr indent="0" marL="2286000" marR="0" rtl="0" algn="l">
              <a:spcBef>
                <a:spcPts val="0"/>
              </a:spcBef>
              <a:defRPr b="0" baseline="0" i="0" sz="1800" u="none" cap="none" strike="noStrike">
                <a:solidFill>
                  <a:schemeClr val="dk1"/>
                </a:solidFill>
                <a:latin typeface="Arial"/>
                <a:ea typeface="Arial"/>
                <a:cs typeface="Arial"/>
                <a:sym typeface="Arial"/>
              </a:defRPr>
            </a:lvl6pPr>
            <a:lvl7pPr indent="0" marL="2743200" marR="0" rtl="0" algn="l">
              <a:spcBef>
                <a:spcPts val="0"/>
              </a:spcBef>
              <a:defRPr b="0" baseline="0" i="0" sz="1800" u="none" cap="none" strike="noStrike">
                <a:solidFill>
                  <a:schemeClr val="dk1"/>
                </a:solidFill>
                <a:latin typeface="Arial"/>
                <a:ea typeface="Arial"/>
                <a:cs typeface="Arial"/>
                <a:sym typeface="Arial"/>
              </a:defRPr>
            </a:lvl7pPr>
            <a:lvl8pPr indent="0" marL="3200400" marR="0" rtl="0" algn="l">
              <a:spcBef>
                <a:spcPts val="0"/>
              </a:spcBef>
              <a:defRPr b="0" baseline="0" i="0" sz="1800" u="none" cap="none" strike="noStrike">
                <a:solidFill>
                  <a:schemeClr val="dk1"/>
                </a:solidFill>
                <a:latin typeface="Arial"/>
                <a:ea typeface="Arial"/>
                <a:cs typeface="Arial"/>
                <a:sym typeface="Arial"/>
              </a:defRPr>
            </a:lvl8pPr>
            <a:lvl9pPr indent="0" marL="3657600" marR="0" rtl="0" algn="l">
              <a:spcBef>
                <a:spcPts val="0"/>
              </a:spcBef>
              <a:defRPr b="0" baseline="0" i="0" sz="1800" u="none" cap="none" strike="noStrike">
                <a:solidFill>
                  <a:schemeClr val="dk1"/>
                </a:solidFill>
                <a:latin typeface="Arial"/>
                <a:ea typeface="Arial"/>
                <a:cs typeface="Arial"/>
                <a:sym typeface="Arial"/>
              </a:defRPr>
            </a:lvl9pPr>
          </a:lstStyle>
          <a:p/>
        </p:txBody>
      </p:sp>
      <p:sp>
        <p:nvSpPr>
          <p:cNvPr id="593" name="Shape 593"/>
          <p:cNvSpPr txBox="1"/>
          <p:nvPr>
            <p:ph idx="11" type="ftr"/>
          </p:nvPr>
        </p:nvSpPr>
        <p:spPr>
          <a:xfrm>
            <a:off x="157163" y="6413500"/>
            <a:ext cx="5159374" cy="365125"/>
          </a:xfrm>
          <a:prstGeom prst="rect">
            <a:avLst/>
          </a:prstGeom>
          <a:noFill/>
          <a:ln>
            <a:noFill/>
          </a:ln>
        </p:spPr>
        <p:txBody>
          <a:bodyPr anchorCtr="0" anchor="ctr" bIns="91425" lIns="91425" rIns="91425" tIns="91425"/>
          <a:lstStyle>
            <a:lvl1pPr indent="0" marL="0" marR="0" rtl="0" algn="l">
              <a:spcBef>
                <a:spcPts val="0"/>
              </a:spcBef>
              <a:spcAft>
                <a:spcPts val="0"/>
              </a:spcAft>
              <a:defRPr b="0" baseline="0" i="0" sz="800" u="none" cap="none" strike="noStrike">
                <a:solidFill>
                  <a:srgbClr val="FFFFFF"/>
                </a:solidFill>
                <a:latin typeface="Arial"/>
                <a:ea typeface="Arial"/>
                <a:cs typeface="Arial"/>
                <a:sym typeface="Arial"/>
              </a:defRPr>
            </a:lvl1pPr>
            <a:lvl2pPr indent="0" marL="457200" marR="0" rtl="0" algn="l">
              <a:spcBef>
                <a:spcPts val="0"/>
              </a:spcBef>
              <a:defRPr b="0" baseline="0" i="0" sz="1800" u="none" cap="none" strike="noStrike">
                <a:solidFill>
                  <a:schemeClr val="dk1"/>
                </a:solidFill>
                <a:latin typeface="Arial"/>
                <a:ea typeface="Arial"/>
                <a:cs typeface="Arial"/>
                <a:sym typeface="Arial"/>
              </a:defRPr>
            </a:lvl2pPr>
            <a:lvl3pPr indent="0" marL="914400" marR="0" rtl="0" algn="l">
              <a:spcBef>
                <a:spcPts val="0"/>
              </a:spcBef>
              <a:defRPr b="0" baseline="0" i="0" sz="1800" u="none" cap="none" strike="noStrike">
                <a:solidFill>
                  <a:schemeClr val="dk1"/>
                </a:solidFill>
                <a:latin typeface="Arial"/>
                <a:ea typeface="Arial"/>
                <a:cs typeface="Arial"/>
                <a:sym typeface="Arial"/>
              </a:defRPr>
            </a:lvl3pPr>
            <a:lvl4pPr indent="0" marL="1371600" marR="0" rtl="0" algn="l">
              <a:spcBef>
                <a:spcPts val="0"/>
              </a:spcBef>
              <a:defRPr b="0" baseline="0" i="0" sz="1800" u="none" cap="none" strike="noStrike">
                <a:solidFill>
                  <a:schemeClr val="dk1"/>
                </a:solidFill>
                <a:latin typeface="Arial"/>
                <a:ea typeface="Arial"/>
                <a:cs typeface="Arial"/>
                <a:sym typeface="Arial"/>
              </a:defRPr>
            </a:lvl4pPr>
            <a:lvl5pPr indent="0" marL="1828800" marR="0" rtl="0" algn="l">
              <a:spcBef>
                <a:spcPts val="0"/>
              </a:spcBef>
              <a:defRPr b="0" baseline="0" i="0" sz="1800" u="none" cap="none" strike="noStrike">
                <a:solidFill>
                  <a:schemeClr val="dk1"/>
                </a:solidFill>
                <a:latin typeface="Arial"/>
                <a:ea typeface="Arial"/>
                <a:cs typeface="Arial"/>
                <a:sym typeface="Arial"/>
              </a:defRPr>
            </a:lvl5pPr>
            <a:lvl6pPr indent="0" marL="2286000" marR="0" rtl="0" algn="l">
              <a:spcBef>
                <a:spcPts val="0"/>
              </a:spcBef>
              <a:defRPr b="0" baseline="0" i="0" sz="1800" u="none" cap="none" strike="noStrike">
                <a:solidFill>
                  <a:schemeClr val="dk1"/>
                </a:solidFill>
                <a:latin typeface="Arial"/>
                <a:ea typeface="Arial"/>
                <a:cs typeface="Arial"/>
                <a:sym typeface="Arial"/>
              </a:defRPr>
            </a:lvl6pPr>
            <a:lvl7pPr indent="0" marL="2743200" marR="0" rtl="0" algn="l">
              <a:spcBef>
                <a:spcPts val="0"/>
              </a:spcBef>
              <a:defRPr b="0" baseline="0" i="0" sz="1800" u="none" cap="none" strike="noStrike">
                <a:solidFill>
                  <a:schemeClr val="dk1"/>
                </a:solidFill>
                <a:latin typeface="Arial"/>
                <a:ea typeface="Arial"/>
                <a:cs typeface="Arial"/>
                <a:sym typeface="Arial"/>
              </a:defRPr>
            </a:lvl7pPr>
            <a:lvl8pPr indent="0" marL="3200400" marR="0" rtl="0" algn="l">
              <a:spcBef>
                <a:spcPts val="0"/>
              </a:spcBef>
              <a:defRPr b="0" baseline="0" i="0" sz="1800" u="none" cap="none" strike="noStrike">
                <a:solidFill>
                  <a:schemeClr val="dk1"/>
                </a:solidFill>
                <a:latin typeface="Arial"/>
                <a:ea typeface="Arial"/>
                <a:cs typeface="Arial"/>
                <a:sym typeface="Arial"/>
              </a:defRPr>
            </a:lvl8pPr>
            <a:lvl9pPr indent="0" marL="3657600" marR="0" rtl="0" algn="l">
              <a:spcBef>
                <a:spcPts val="0"/>
              </a:spcBef>
              <a:defRPr b="0" baseline="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602" name="Shape 602"/>
        <p:cNvGrpSpPr/>
        <p:nvPr/>
      </p:nvGrpSpPr>
      <p:grpSpPr>
        <a:xfrm>
          <a:off x="0" y="0"/>
          <a:ext cx="0" cy="0"/>
          <a:chOff x="0" y="0"/>
          <a:chExt cx="0" cy="0"/>
        </a:xfrm>
      </p:grpSpPr>
      <p:pic>
        <p:nvPicPr>
          <p:cNvPr id="603" name="Shape 603"/>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604" name="Shape 604"/>
          <p:cNvSpPr txBox="1"/>
          <p:nvPr>
            <p:ph type="ctrTitle"/>
          </p:nvPr>
        </p:nvSpPr>
        <p:spPr>
          <a:xfrm>
            <a:off x="5146157" y="2328036"/>
            <a:ext cx="3636335" cy="1052623"/>
          </a:xfrm>
          <a:prstGeom prst="rect">
            <a:avLst/>
          </a:prstGeom>
          <a:noFill/>
          <a:ln>
            <a:noFill/>
          </a:ln>
        </p:spPr>
        <p:txBody>
          <a:bodyPr anchorCtr="0" anchor="ctr" bIns="91425" lIns="91425" rIns="91425" tIns="91425"/>
          <a:lstStyle>
            <a:lvl1pPr indent="0" marL="0" marR="0" rtl="0" algn="l">
              <a:spcBef>
                <a:spcPts val="0"/>
              </a:spcBef>
              <a:spcAft>
                <a:spcPts val="0"/>
              </a:spcAft>
              <a:defRPr b="0" baseline="0" i="0" sz="3200" u="none" cap="none" strike="noStrike">
                <a:solidFill>
                  <a:schemeClr val="lt1"/>
                </a:solidFill>
                <a:latin typeface="Arial"/>
                <a:ea typeface="Arial"/>
                <a:cs typeface="Arial"/>
                <a:sym typeface="Arial"/>
              </a:defRPr>
            </a:lvl1pPr>
            <a:lvl2pPr indent="0" marL="0" marR="0" rtl="0" algn="l">
              <a:spcBef>
                <a:spcPts val="0"/>
              </a:spcBef>
              <a:spcAft>
                <a:spcPts val="0"/>
              </a:spcAft>
              <a:defRPr b="0" baseline="0" i="0" sz="3200" u="none" cap="none" strike="noStrike">
                <a:solidFill>
                  <a:schemeClr val="dk2"/>
                </a:solidFill>
                <a:latin typeface="Arial"/>
                <a:ea typeface="Arial"/>
                <a:cs typeface="Arial"/>
                <a:sym typeface="Arial"/>
              </a:defRPr>
            </a:lvl2pPr>
            <a:lvl3pPr indent="0" marL="0" marR="0" rtl="0" algn="l">
              <a:spcBef>
                <a:spcPts val="0"/>
              </a:spcBef>
              <a:spcAft>
                <a:spcPts val="0"/>
              </a:spcAft>
              <a:defRPr b="0" baseline="0" i="0" sz="3200" u="none" cap="none" strike="noStrike">
                <a:solidFill>
                  <a:schemeClr val="dk2"/>
                </a:solidFill>
                <a:latin typeface="Arial"/>
                <a:ea typeface="Arial"/>
                <a:cs typeface="Arial"/>
                <a:sym typeface="Arial"/>
              </a:defRPr>
            </a:lvl3pPr>
            <a:lvl4pPr indent="0" marL="0" marR="0" rtl="0" algn="l">
              <a:spcBef>
                <a:spcPts val="0"/>
              </a:spcBef>
              <a:spcAft>
                <a:spcPts val="0"/>
              </a:spcAft>
              <a:defRPr b="0" baseline="0" i="0" sz="3200" u="none" cap="none" strike="noStrike">
                <a:solidFill>
                  <a:schemeClr val="dk2"/>
                </a:solidFill>
                <a:latin typeface="Arial"/>
                <a:ea typeface="Arial"/>
                <a:cs typeface="Arial"/>
                <a:sym typeface="Arial"/>
              </a:defRPr>
            </a:lvl4pPr>
            <a:lvl5pPr indent="0" marL="0" marR="0" rtl="0" algn="l">
              <a:spcBef>
                <a:spcPts val="0"/>
              </a:spcBef>
              <a:spcAft>
                <a:spcPts val="0"/>
              </a:spcAft>
              <a:defRPr b="0" baseline="0" i="0" sz="3200" u="none" cap="none" strike="noStrike">
                <a:solidFill>
                  <a:schemeClr val="dk2"/>
                </a:solidFill>
                <a:latin typeface="Arial"/>
                <a:ea typeface="Arial"/>
                <a:cs typeface="Arial"/>
                <a:sym typeface="Arial"/>
              </a:defRPr>
            </a:lvl5pPr>
            <a:lvl6pPr indent="0" marL="457200" marR="0" rtl="0" algn="l">
              <a:spcBef>
                <a:spcPts val="0"/>
              </a:spcBef>
              <a:spcAft>
                <a:spcPts val="0"/>
              </a:spcAft>
              <a:defRPr b="0" baseline="0" i="0" sz="3200" u="none" cap="none" strike="noStrike">
                <a:solidFill>
                  <a:schemeClr val="dk2"/>
                </a:solidFill>
                <a:latin typeface="Arial"/>
                <a:ea typeface="Arial"/>
                <a:cs typeface="Arial"/>
                <a:sym typeface="Arial"/>
              </a:defRPr>
            </a:lvl6pPr>
            <a:lvl7pPr indent="0" marL="914400" marR="0" rtl="0" algn="l">
              <a:spcBef>
                <a:spcPts val="0"/>
              </a:spcBef>
              <a:spcAft>
                <a:spcPts val="0"/>
              </a:spcAft>
              <a:defRPr b="0" baseline="0" i="0" sz="3200" u="none" cap="none" strike="noStrike">
                <a:solidFill>
                  <a:schemeClr val="dk2"/>
                </a:solidFill>
                <a:latin typeface="Arial"/>
                <a:ea typeface="Arial"/>
                <a:cs typeface="Arial"/>
                <a:sym typeface="Arial"/>
              </a:defRPr>
            </a:lvl7pPr>
            <a:lvl8pPr indent="0" marL="1371600" marR="0" rtl="0" algn="l">
              <a:spcBef>
                <a:spcPts val="0"/>
              </a:spcBef>
              <a:spcAft>
                <a:spcPts val="0"/>
              </a:spcAft>
              <a:defRPr b="0" baseline="0" i="0" sz="3200" u="none" cap="none" strike="noStrike">
                <a:solidFill>
                  <a:schemeClr val="dk2"/>
                </a:solidFill>
                <a:latin typeface="Arial"/>
                <a:ea typeface="Arial"/>
                <a:cs typeface="Arial"/>
                <a:sym typeface="Arial"/>
              </a:defRPr>
            </a:lvl8pPr>
            <a:lvl9pPr indent="0" marL="1828800" marR="0" rtl="0" algn="l">
              <a:spcBef>
                <a:spcPts val="0"/>
              </a:spcBef>
              <a:spcAft>
                <a:spcPts val="0"/>
              </a:spcAft>
              <a:defRPr b="0" baseline="0" i="0" sz="3200" u="none" cap="none" strike="noStrike">
                <a:solidFill>
                  <a:schemeClr val="dk2"/>
                </a:solidFill>
                <a:latin typeface="Arial"/>
                <a:ea typeface="Arial"/>
                <a:cs typeface="Arial"/>
                <a:sym typeface="Arial"/>
              </a:defRPr>
            </a:lvl9pPr>
          </a:lstStyle>
          <a:p/>
        </p:txBody>
      </p:sp>
      <p:sp>
        <p:nvSpPr>
          <p:cNvPr id="605" name="Shape 605"/>
          <p:cNvSpPr txBox="1"/>
          <p:nvPr>
            <p:ph idx="1" type="subTitle"/>
          </p:nvPr>
        </p:nvSpPr>
        <p:spPr>
          <a:xfrm>
            <a:off x="5156789" y="3429000"/>
            <a:ext cx="3551274" cy="1026042"/>
          </a:xfrm>
          <a:prstGeom prst="rect">
            <a:avLst/>
          </a:prstGeom>
          <a:noFill/>
          <a:ln>
            <a:noFill/>
          </a:ln>
        </p:spPr>
        <p:txBody>
          <a:bodyPr anchorCtr="0" anchor="ctr" bIns="91425" lIns="91425" rIns="91425" tIns="91425"/>
          <a:lstStyle>
            <a:lvl1pPr indent="0" marL="0" marR="0" rtl="0" algn="ctr">
              <a:spcBef>
                <a:spcPts val="700"/>
              </a:spcBef>
              <a:spcAft>
                <a:spcPts val="0"/>
              </a:spcAft>
              <a:buClr>
                <a:schemeClr val="accent2"/>
              </a:buClr>
              <a:buFont typeface="Arial"/>
              <a:buNone/>
              <a:defRPr b="0" baseline="0" i="0" sz="1600" u="none" cap="none" strike="noStrike">
                <a:solidFill>
                  <a:schemeClr val="lt1"/>
                </a:solidFill>
                <a:latin typeface="Arial"/>
                <a:ea typeface="Arial"/>
                <a:cs typeface="Arial"/>
                <a:sym typeface="Arial"/>
              </a:defRPr>
            </a:lvl1pPr>
            <a:lvl2pPr indent="0" marL="457200" marR="0" rtl="0" algn="ctr">
              <a:spcBef>
                <a:spcPts val="550"/>
              </a:spcBef>
              <a:spcAft>
                <a:spcPts val="0"/>
              </a:spcAft>
              <a:buClr>
                <a:srgbClr val="66CCCC"/>
              </a:buClr>
              <a:buFont typeface="Noto Symbol"/>
              <a:buNone/>
              <a:defRPr b="0" baseline="0" i="0" sz="1800" u="none" cap="none" strike="noStrike">
                <a:solidFill>
                  <a:srgbClr val="888888"/>
                </a:solidFill>
                <a:latin typeface="Arial"/>
                <a:ea typeface="Arial"/>
                <a:cs typeface="Arial"/>
                <a:sym typeface="Arial"/>
              </a:defRPr>
            </a:lvl2pPr>
            <a:lvl3pPr indent="0" marL="914400" marR="0" rtl="0" algn="ctr">
              <a:spcBef>
                <a:spcPts val="500"/>
              </a:spcBef>
              <a:spcAft>
                <a:spcPts val="0"/>
              </a:spcAft>
              <a:buClr>
                <a:srgbClr val="0099CC"/>
              </a:buClr>
              <a:buFont typeface="Noto Symbol"/>
              <a:buNone/>
              <a:defRPr b="0" baseline="0" i="0" sz="1400" u="none" cap="none" strike="noStrike">
                <a:solidFill>
                  <a:srgbClr val="888888"/>
                </a:solidFill>
                <a:latin typeface="Arial"/>
                <a:ea typeface="Arial"/>
                <a:cs typeface="Arial"/>
                <a:sym typeface="Arial"/>
              </a:defRPr>
            </a:lvl3pPr>
            <a:lvl4pPr indent="0" marL="1371600" marR="0" rtl="0" algn="ctr">
              <a:spcBef>
                <a:spcPts val="400"/>
              </a:spcBef>
              <a:spcAft>
                <a:spcPts val="0"/>
              </a:spcAft>
              <a:buClr>
                <a:srgbClr val="046CB6"/>
              </a:buClr>
              <a:buFont typeface="Noto Symbol"/>
              <a:buNone/>
              <a:defRPr b="0" baseline="0" i="0" sz="1100" u="none" cap="none" strike="noStrike">
                <a:solidFill>
                  <a:srgbClr val="888888"/>
                </a:solidFill>
                <a:latin typeface="Arial"/>
                <a:ea typeface="Arial"/>
                <a:cs typeface="Arial"/>
                <a:sym typeface="Arial"/>
              </a:defRPr>
            </a:lvl4pPr>
            <a:lvl5pPr indent="0" marL="1828800" marR="0" rtl="0" algn="ctr">
              <a:spcBef>
                <a:spcPts val="400"/>
              </a:spcBef>
              <a:spcAft>
                <a:spcPts val="0"/>
              </a:spcAft>
              <a:buClr>
                <a:srgbClr val="414141"/>
              </a:buClr>
              <a:buFont typeface="Noto Symbol"/>
              <a:buNone/>
              <a:defRPr b="0" baseline="0" i="0" sz="1050" u="none" cap="none" strike="noStrike">
                <a:solidFill>
                  <a:srgbClr val="888888"/>
                </a:solidFill>
                <a:latin typeface="Arial"/>
                <a:ea typeface="Arial"/>
                <a:cs typeface="Arial"/>
                <a:sym typeface="Arial"/>
              </a:defRPr>
            </a:lvl5pPr>
            <a:lvl6pPr indent="0" marL="2286000" marR="0" rtl="0" algn="ctr">
              <a:spcBef>
                <a:spcPts val="360"/>
              </a:spcBef>
              <a:buClr>
                <a:schemeClr val="accent1"/>
              </a:buClr>
              <a:buFont typeface="Noto Symbol"/>
              <a:buNone/>
              <a:defRPr b="0" baseline="0" i="0" sz="1800" u="none" cap="none" strike="noStrike">
                <a:solidFill>
                  <a:srgbClr val="888888"/>
                </a:solidFill>
                <a:latin typeface="Arial"/>
                <a:ea typeface="Arial"/>
                <a:cs typeface="Arial"/>
                <a:sym typeface="Arial"/>
              </a:defRPr>
            </a:lvl6pPr>
            <a:lvl7pPr indent="0" marL="2743200" marR="0" rtl="0" algn="ctr">
              <a:spcBef>
                <a:spcPts val="360"/>
              </a:spcBef>
              <a:buClr>
                <a:schemeClr val="accent2"/>
              </a:buClr>
              <a:buFont typeface="Noto Symbol"/>
              <a:buNone/>
              <a:defRPr b="0" baseline="0" i="0" sz="1800" u="none" cap="none" strike="noStrike">
                <a:solidFill>
                  <a:srgbClr val="888888"/>
                </a:solidFill>
                <a:latin typeface="Arial"/>
                <a:ea typeface="Arial"/>
                <a:cs typeface="Arial"/>
                <a:sym typeface="Arial"/>
              </a:defRPr>
            </a:lvl7pPr>
            <a:lvl8pPr indent="0" marL="3200400" marR="0" rtl="0" algn="ctr">
              <a:spcBef>
                <a:spcPts val="360"/>
              </a:spcBef>
              <a:buClr>
                <a:schemeClr val="accent3"/>
              </a:buClr>
              <a:buFont typeface="Noto Symbol"/>
              <a:buNone/>
              <a:defRPr b="0" baseline="0" i="0" sz="1800" u="none" cap="none" strike="noStrike">
                <a:solidFill>
                  <a:srgbClr val="888888"/>
                </a:solidFill>
                <a:latin typeface="Arial"/>
                <a:ea typeface="Arial"/>
                <a:cs typeface="Arial"/>
                <a:sym typeface="Arial"/>
              </a:defRPr>
            </a:lvl8pPr>
            <a:lvl9pPr indent="0" marL="3657600" marR="0" rtl="0" algn="ctr">
              <a:spcBef>
                <a:spcPts val="360"/>
              </a:spcBef>
              <a:buClr>
                <a:schemeClr val="accent4"/>
              </a:buClr>
              <a:buFont typeface="Noto Symbol"/>
              <a:buNone/>
              <a:defRPr b="0" baseline="0" i="0" sz="1800" u="none" cap="none" strike="noStrike">
                <a:solidFill>
                  <a:srgbClr val="888888"/>
                </a:solidFill>
                <a:latin typeface="Arial"/>
                <a:ea typeface="Arial"/>
                <a:cs typeface="Arial"/>
                <a:sym typeface="Arial"/>
              </a:defRPr>
            </a:lvl9pPr>
          </a:lstStyle>
          <a:p/>
        </p:txBody>
      </p:sp>
      <p:sp>
        <p:nvSpPr>
          <p:cNvPr id="606" name="Shape 606"/>
          <p:cNvSpPr txBox="1"/>
          <p:nvPr>
            <p:ph idx="10" type="dt"/>
          </p:nvPr>
        </p:nvSpPr>
        <p:spPr>
          <a:xfrm>
            <a:off x="7623175" y="6391275"/>
            <a:ext cx="835025" cy="365125"/>
          </a:xfrm>
          <a:prstGeom prst="rect">
            <a:avLst/>
          </a:prstGeom>
          <a:noFill/>
          <a:ln>
            <a:noFill/>
          </a:ln>
        </p:spPr>
        <p:txBody>
          <a:bodyPr anchorCtr="0" anchor="ctr" bIns="91425" lIns="91425" rIns="91425" tIns="91425"/>
          <a:lstStyle>
            <a:lvl1pPr indent="0" marL="0" marR="0" rtl="0" algn="r">
              <a:spcBef>
                <a:spcPts val="0"/>
              </a:spcBef>
              <a:spcAft>
                <a:spcPts val="0"/>
              </a:spcAft>
              <a:defRPr b="0" baseline="0" i="0" sz="900" u="none" cap="none" strike="noStrike">
                <a:solidFill>
                  <a:srgbClr val="FFFFFF"/>
                </a:solidFill>
                <a:latin typeface="Arial"/>
                <a:ea typeface="Arial"/>
                <a:cs typeface="Arial"/>
                <a:sym typeface="Arial"/>
              </a:defRPr>
            </a:lvl1pPr>
            <a:lvl2pPr indent="0" marL="457200" marR="0" rtl="0" algn="l">
              <a:spcBef>
                <a:spcPts val="0"/>
              </a:spcBef>
              <a:defRPr b="0" baseline="0" i="0" sz="1800" u="none" cap="none" strike="noStrike">
                <a:solidFill>
                  <a:schemeClr val="dk1"/>
                </a:solidFill>
                <a:latin typeface="Arial"/>
                <a:ea typeface="Arial"/>
                <a:cs typeface="Arial"/>
                <a:sym typeface="Arial"/>
              </a:defRPr>
            </a:lvl2pPr>
            <a:lvl3pPr indent="0" marL="914400" marR="0" rtl="0" algn="l">
              <a:spcBef>
                <a:spcPts val="0"/>
              </a:spcBef>
              <a:defRPr b="0" baseline="0" i="0" sz="1800" u="none" cap="none" strike="noStrike">
                <a:solidFill>
                  <a:schemeClr val="dk1"/>
                </a:solidFill>
                <a:latin typeface="Arial"/>
                <a:ea typeface="Arial"/>
                <a:cs typeface="Arial"/>
                <a:sym typeface="Arial"/>
              </a:defRPr>
            </a:lvl3pPr>
            <a:lvl4pPr indent="0" marL="1371600" marR="0" rtl="0" algn="l">
              <a:spcBef>
                <a:spcPts val="0"/>
              </a:spcBef>
              <a:defRPr b="0" baseline="0" i="0" sz="1800" u="none" cap="none" strike="noStrike">
                <a:solidFill>
                  <a:schemeClr val="dk1"/>
                </a:solidFill>
                <a:latin typeface="Arial"/>
                <a:ea typeface="Arial"/>
                <a:cs typeface="Arial"/>
                <a:sym typeface="Arial"/>
              </a:defRPr>
            </a:lvl4pPr>
            <a:lvl5pPr indent="0" marL="1828800" marR="0" rtl="0" algn="l">
              <a:spcBef>
                <a:spcPts val="0"/>
              </a:spcBef>
              <a:defRPr b="0" baseline="0" i="0" sz="1800" u="none" cap="none" strike="noStrike">
                <a:solidFill>
                  <a:schemeClr val="dk1"/>
                </a:solidFill>
                <a:latin typeface="Arial"/>
                <a:ea typeface="Arial"/>
                <a:cs typeface="Arial"/>
                <a:sym typeface="Arial"/>
              </a:defRPr>
            </a:lvl5pPr>
            <a:lvl6pPr indent="0" marL="2286000" marR="0" rtl="0" algn="l">
              <a:spcBef>
                <a:spcPts val="0"/>
              </a:spcBef>
              <a:defRPr b="0" baseline="0" i="0" sz="1800" u="none" cap="none" strike="noStrike">
                <a:solidFill>
                  <a:schemeClr val="dk1"/>
                </a:solidFill>
                <a:latin typeface="Arial"/>
                <a:ea typeface="Arial"/>
                <a:cs typeface="Arial"/>
                <a:sym typeface="Arial"/>
              </a:defRPr>
            </a:lvl6pPr>
            <a:lvl7pPr indent="0" marL="2743200" marR="0" rtl="0" algn="l">
              <a:spcBef>
                <a:spcPts val="0"/>
              </a:spcBef>
              <a:defRPr b="0" baseline="0" i="0" sz="1800" u="none" cap="none" strike="noStrike">
                <a:solidFill>
                  <a:schemeClr val="dk1"/>
                </a:solidFill>
                <a:latin typeface="Arial"/>
                <a:ea typeface="Arial"/>
                <a:cs typeface="Arial"/>
                <a:sym typeface="Arial"/>
              </a:defRPr>
            </a:lvl7pPr>
            <a:lvl8pPr indent="0" marL="3200400" marR="0" rtl="0" algn="l">
              <a:spcBef>
                <a:spcPts val="0"/>
              </a:spcBef>
              <a:defRPr b="0" baseline="0" i="0" sz="1800" u="none" cap="none" strike="noStrike">
                <a:solidFill>
                  <a:schemeClr val="dk1"/>
                </a:solidFill>
                <a:latin typeface="Arial"/>
                <a:ea typeface="Arial"/>
                <a:cs typeface="Arial"/>
                <a:sym typeface="Arial"/>
              </a:defRPr>
            </a:lvl8pPr>
            <a:lvl9pPr indent="0" marL="3657600" marR="0" rtl="0" algn="l">
              <a:spcBef>
                <a:spcPts val="0"/>
              </a:spcBef>
              <a:defRPr b="0" baseline="0" i="0" sz="1800" u="none" cap="none" strike="noStrike">
                <a:solidFill>
                  <a:schemeClr val="dk1"/>
                </a:solidFill>
                <a:latin typeface="Arial"/>
                <a:ea typeface="Arial"/>
                <a:cs typeface="Arial"/>
                <a:sym typeface="Arial"/>
              </a:defRPr>
            </a:lvl9pPr>
          </a:lstStyle>
          <a:p/>
        </p:txBody>
      </p:sp>
      <p:sp>
        <p:nvSpPr>
          <p:cNvPr id="607" name="Shape 607"/>
          <p:cNvSpPr txBox="1"/>
          <p:nvPr>
            <p:ph idx="11" type="ftr"/>
          </p:nvPr>
        </p:nvSpPr>
        <p:spPr>
          <a:xfrm>
            <a:off x="157163" y="6413500"/>
            <a:ext cx="5159116" cy="365125"/>
          </a:xfrm>
          <a:prstGeom prst="rect">
            <a:avLst/>
          </a:prstGeom>
          <a:noFill/>
          <a:ln>
            <a:noFill/>
          </a:ln>
        </p:spPr>
        <p:txBody>
          <a:bodyPr anchorCtr="0" anchor="ctr" bIns="91425" lIns="91425" rIns="91425" tIns="91425"/>
          <a:lstStyle>
            <a:lvl1pPr indent="0" marL="0" marR="0" rtl="0" algn="l">
              <a:spcBef>
                <a:spcPts val="0"/>
              </a:spcBef>
              <a:spcAft>
                <a:spcPts val="0"/>
              </a:spcAft>
              <a:defRPr b="0" baseline="0" i="0" sz="800" u="none" cap="none" strike="noStrike">
                <a:solidFill>
                  <a:srgbClr val="FFFFFF"/>
                </a:solidFill>
                <a:latin typeface="Arial"/>
                <a:ea typeface="Arial"/>
                <a:cs typeface="Arial"/>
                <a:sym typeface="Arial"/>
              </a:defRPr>
            </a:lvl1pPr>
            <a:lvl2pPr indent="0" marL="457200" marR="0" rtl="0" algn="l">
              <a:spcBef>
                <a:spcPts val="0"/>
              </a:spcBef>
              <a:defRPr b="0" baseline="0" i="0" sz="1800" u="none" cap="none" strike="noStrike">
                <a:solidFill>
                  <a:schemeClr val="dk1"/>
                </a:solidFill>
                <a:latin typeface="Arial"/>
                <a:ea typeface="Arial"/>
                <a:cs typeface="Arial"/>
                <a:sym typeface="Arial"/>
              </a:defRPr>
            </a:lvl2pPr>
            <a:lvl3pPr indent="0" marL="914400" marR="0" rtl="0" algn="l">
              <a:spcBef>
                <a:spcPts val="0"/>
              </a:spcBef>
              <a:defRPr b="0" baseline="0" i="0" sz="1800" u="none" cap="none" strike="noStrike">
                <a:solidFill>
                  <a:schemeClr val="dk1"/>
                </a:solidFill>
                <a:latin typeface="Arial"/>
                <a:ea typeface="Arial"/>
                <a:cs typeface="Arial"/>
                <a:sym typeface="Arial"/>
              </a:defRPr>
            </a:lvl3pPr>
            <a:lvl4pPr indent="0" marL="1371600" marR="0" rtl="0" algn="l">
              <a:spcBef>
                <a:spcPts val="0"/>
              </a:spcBef>
              <a:defRPr b="0" baseline="0" i="0" sz="1800" u="none" cap="none" strike="noStrike">
                <a:solidFill>
                  <a:schemeClr val="dk1"/>
                </a:solidFill>
                <a:latin typeface="Arial"/>
                <a:ea typeface="Arial"/>
                <a:cs typeface="Arial"/>
                <a:sym typeface="Arial"/>
              </a:defRPr>
            </a:lvl4pPr>
            <a:lvl5pPr indent="0" marL="1828800" marR="0" rtl="0" algn="l">
              <a:spcBef>
                <a:spcPts val="0"/>
              </a:spcBef>
              <a:defRPr b="0" baseline="0" i="0" sz="1800" u="none" cap="none" strike="noStrike">
                <a:solidFill>
                  <a:schemeClr val="dk1"/>
                </a:solidFill>
                <a:latin typeface="Arial"/>
                <a:ea typeface="Arial"/>
                <a:cs typeface="Arial"/>
                <a:sym typeface="Arial"/>
              </a:defRPr>
            </a:lvl5pPr>
            <a:lvl6pPr indent="0" marL="2286000" marR="0" rtl="0" algn="l">
              <a:spcBef>
                <a:spcPts val="0"/>
              </a:spcBef>
              <a:defRPr b="0" baseline="0" i="0" sz="1800" u="none" cap="none" strike="noStrike">
                <a:solidFill>
                  <a:schemeClr val="dk1"/>
                </a:solidFill>
                <a:latin typeface="Arial"/>
                <a:ea typeface="Arial"/>
                <a:cs typeface="Arial"/>
                <a:sym typeface="Arial"/>
              </a:defRPr>
            </a:lvl6pPr>
            <a:lvl7pPr indent="0" marL="2743200" marR="0" rtl="0" algn="l">
              <a:spcBef>
                <a:spcPts val="0"/>
              </a:spcBef>
              <a:defRPr b="0" baseline="0" i="0" sz="1800" u="none" cap="none" strike="noStrike">
                <a:solidFill>
                  <a:schemeClr val="dk1"/>
                </a:solidFill>
                <a:latin typeface="Arial"/>
                <a:ea typeface="Arial"/>
                <a:cs typeface="Arial"/>
                <a:sym typeface="Arial"/>
              </a:defRPr>
            </a:lvl7pPr>
            <a:lvl8pPr indent="0" marL="3200400" marR="0" rtl="0" algn="l">
              <a:spcBef>
                <a:spcPts val="0"/>
              </a:spcBef>
              <a:defRPr b="0" baseline="0" i="0" sz="1800" u="none" cap="none" strike="noStrike">
                <a:solidFill>
                  <a:schemeClr val="dk1"/>
                </a:solidFill>
                <a:latin typeface="Arial"/>
                <a:ea typeface="Arial"/>
                <a:cs typeface="Arial"/>
                <a:sym typeface="Arial"/>
              </a:defRPr>
            </a:lvl8pPr>
            <a:lvl9pPr indent="0" marL="3657600" marR="0" rtl="0" algn="l">
              <a:spcBef>
                <a:spcPts val="0"/>
              </a:spcBef>
              <a:defRPr b="0" baseline="0" i="0" sz="1800" u="none" cap="none" strike="noStrike">
                <a:solidFill>
                  <a:schemeClr val="dk1"/>
                </a:solidFill>
                <a:latin typeface="Arial"/>
                <a:ea typeface="Arial"/>
                <a:cs typeface="Arial"/>
                <a:sym typeface="Arial"/>
              </a:defRPr>
            </a:lvl9pPr>
          </a:lstStyle>
          <a:p/>
        </p:txBody>
      </p:sp>
      <p:pic>
        <p:nvPicPr>
          <p:cNvPr id="608" name="Shape 608"/>
          <p:cNvPicPr preferRelativeResize="0"/>
          <p:nvPr/>
        </p:nvPicPr>
        <p:blipFill rotWithShape="1">
          <a:blip r:embed="rId3">
            <a:alphaModFix/>
          </a:blip>
          <a:srcRect b="0" l="0" r="0" t="0"/>
          <a:stretch/>
        </p:blipFill>
        <p:spPr>
          <a:xfrm>
            <a:off x="152400" y="2971800"/>
            <a:ext cx="2205169" cy="685799"/>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ustom Layout">
    <p:spTree>
      <p:nvGrpSpPr>
        <p:cNvPr id="609" name="Shape 609"/>
        <p:cNvGrpSpPr/>
        <p:nvPr/>
      </p:nvGrpSpPr>
      <p:grpSpPr>
        <a:xfrm>
          <a:off x="0" y="0"/>
          <a:ext cx="0" cy="0"/>
          <a:chOff x="0" y="0"/>
          <a:chExt cx="0" cy="0"/>
        </a:xfrm>
      </p:grpSpPr>
      <p:sp>
        <p:nvSpPr>
          <p:cNvPr id="610" name="Shape 610"/>
          <p:cNvSpPr txBox="1"/>
          <p:nvPr>
            <p:ph type="title"/>
          </p:nvPr>
        </p:nvSpPr>
        <p:spPr>
          <a:xfrm>
            <a:off x="528004" y="114520"/>
            <a:ext cx="8153399" cy="761666"/>
          </a:xfrm>
          <a:prstGeom prst="rect">
            <a:avLst/>
          </a:prstGeom>
          <a:noFill/>
          <a:ln>
            <a:noFill/>
          </a:ln>
        </p:spPr>
        <p:txBody>
          <a:bodyPr anchorCtr="0" anchor="ctr" bIns="91425" lIns="91425" rIns="91425" tIns="91425"/>
          <a:lstStyle>
            <a:lvl1pPr rtl="0" algn="l">
              <a:spcBef>
                <a:spcPts val="0"/>
              </a:spcBef>
              <a:spcAft>
                <a:spcPts val="0"/>
              </a:spcAft>
              <a:defRPr sz="3200">
                <a:solidFill>
                  <a:srgbClr val="1086BE"/>
                </a:solidFill>
                <a:latin typeface="Arial"/>
                <a:ea typeface="Arial"/>
                <a:cs typeface="Arial"/>
                <a:sym typeface="Arial"/>
              </a:defRPr>
            </a:lvl1pPr>
            <a:lvl2pPr rtl="0" algn="l">
              <a:spcBef>
                <a:spcPts val="0"/>
              </a:spcBef>
              <a:spcAft>
                <a:spcPts val="0"/>
              </a:spcAft>
              <a:defRPr sz="3200">
                <a:solidFill>
                  <a:schemeClr val="dk2"/>
                </a:solidFill>
              </a:defRPr>
            </a:lvl2pPr>
            <a:lvl3pPr rtl="0" algn="l">
              <a:spcBef>
                <a:spcPts val="0"/>
              </a:spcBef>
              <a:spcAft>
                <a:spcPts val="0"/>
              </a:spcAft>
              <a:defRPr sz="3200">
                <a:solidFill>
                  <a:schemeClr val="dk2"/>
                </a:solidFill>
              </a:defRPr>
            </a:lvl3pPr>
            <a:lvl4pPr rtl="0" algn="l">
              <a:spcBef>
                <a:spcPts val="0"/>
              </a:spcBef>
              <a:spcAft>
                <a:spcPts val="0"/>
              </a:spcAft>
              <a:defRPr sz="3200">
                <a:solidFill>
                  <a:schemeClr val="dk2"/>
                </a:solidFill>
              </a:defRPr>
            </a:lvl4pPr>
            <a:lvl5pPr rtl="0" algn="l">
              <a:spcBef>
                <a:spcPts val="0"/>
              </a:spcBef>
              <a:spcAft>
                <a:spcPts val="0"/>
              </a:spcAft>
              <a:defRPr sz="3200">
                <a:solidFill>
                  <a:schemeClr val="dk2"/>
                </a:solidFill>
              </a:defRPr>
            </a:lvl5pPr>
            <a:lvl6pPr marL="457200" rtl="0" algn="l">
              <a:spcBef>
                <a:spcPts val="0"/>
              </a:spcBef>
              <a:spcAft>
                <a:spcPts val="0"/>
              </a:spcAft>
              <a:defRPr sz="3200">
                <a:solidFill>
                  <a:schemeClr val="dk2"/>
                </a:solidFill>
              </a:defRPr>
            </a:lvl6pPr>
            <a:lvl7pPr marL="914400" rtl="0" algn="l">
              <a:spcBef>
                <a:spcPts val="0"/>
              </a:spcBef>
              <a:spcAft>
                <a:spcPts val="0"/>
              </a:spcAft>
              <a:defRPr sz="3200">
                <a:solidFill>
                  <a:schemeClr val="dk2"/>
                </a:solidFill>
              </a:defRPr>
            </a:lvl7pPr>
            <a:lvl8pPr marL="1371600" rtl="0" algn="l">
              <a:spcBef>
                <a:spcPts val="0"/>
              </a:spcBef>
              <a:spcAft>
                <a:spcPts val="0"/>
              </a:spcAft>
              <a:defRPr sz="3200">
                <a:solidFill>
                  <a:schemeClr val="dk2"/>
                </a:solidFill>
              </a:defRPr>
            </a:lvl8pPr>
            <a:lvl9pPr marL="1828800" rtl="0" algn="l">
              <a:spcBef>
                <a:spcPts val="0"/>
              </a:spcBef>
              <a:spcAft>
                <a:spcPts val="0"/>
              </a:spcAft>
              <a:defRPr sz="3200">
                <a:solidFill>
                  <a:schemeClr val="dk2"/>
                </a:solidFill>
              </a:defRPr>
            </a:lvl9pPr>
          </a:lstStyle>
          <a:p/>
        </p:txBody>
      </p:sp>
      <p:sp>
        <p:nvSpPr>
          <p:cNvPr id="611" name="Shape 611"/>
          <p:cNvSpPr txBox="1"/>
          <p:nvPr>
            <p:ph idx="10" type="dt"/>
          </p:nvPr>
        </p:nvSpPr>
        <p:spPr>
          <a:xfrm>
            <a:off x="233915" y="6577239"/>
            <a:ext cx="1212111" cy="280761"/>
          </a:xfrm>
          <a:prstGeom prst="rect">
            <a:avLst/>
          </a:prstGeom>
          <a:noFill/>
          <a:ln>
            <a:noFill/>
          </a:ln>
        </p:spPr>
        <p:txBody>
          <a:bodyPr anchorCtr="0" anchor="ctr" bIns="91425" lIns="91425" rIns="91425" tIns="91425"/>
          <a:lstStyle>
            <a:lvl1pPr indent="0" marL="0" marR="0" rtl="0" algn="l">
              <a:spcBef>
                <a:spcPts val="0"/>
              </a:spcBef>
              <a:spcAft>
                <a:spcPts val="0"/>
              </a:spcAft>
              <a:defRPr b="0" baseline="0" i="0" sz="800" u="none" cap="none" strike="noStrike">
                <a:solidFill>
                  <a:srgbClr val="7F7F7F"/>
                </a:solidFill>
                <a:latin typeface="Arial"/>
                <a:ea typeface="Arial"/>
                <a:cs typeface="Arial"/>
                <a:sym typeface="Arial"/>
              </a:defRPr>
            </a:lvl1pPr>
            <a:lvl2pPr indent="0" marL="457200" marR="0" rtl="0" algn="l">
              <a:spcBef>
                <a:spcPts val="0"/>
              </a:spcBef>
              <a:defRPr b="0" baseline="0" i="0" sz="1800" u="none" cap="none" strike="noStrike">
                <a:solidFill>
                  <a:schemeClr val="dk1"/>
                </a:solidFill>
                <a:latin typeface="Arial"/>
                <a:ea typeface="Arial"/>
                <a:cs typeface="Arial"/>
                <a:sym typeface="Arial"/>
              </a:defRPr>
            </a:lvl2pPr>
            <a:lvl3pPr indent="0" marL="914400" marR="0" rtl="0" algn="l">
              <a:spcBef>
                <a:spcPts val="0"/>
              </a:spcBef>
              <a:defRPr b="0" baseline="0" i="0" sz="1800" u="none" cap="none" strike="noStrike">
                <a:solidFill>
                  <a:schemeClr val="dk1"/>
                </a:solidFill>
                <a:latin typeface="Arial"/>
                <a:ea typeface="Arial"/>
                <a:cs typeface="Arial"/>
                <a:sym typeface="Arial"/>
              </a:defRPr>
            </a:lvl3pPr>
            <a:lvl4pPr indent="0" marL="1371600" marR="0" rtl="0" algn="l">
              <a:spcBef>
                <a:spcPts val="0"/>
              </a:spcBef>
              <a:defRPr b="0" baseline="0" i="0" sz="1800" u="none" cap="none" strike="noStrike">
                <a:solidFill>
                  <a:schemeClr val="dk1"/>
                </a:solidFill>
                <a:latin typeface="Arial"/>
                <a:ea typeface="Arial"/>
                <a:cs typeface="Arial"/>
                <a:sym typeface="Arial"/>
              </a:defRPr>
            </a:lvl4pPr>
            <a:lvl5pPr indent="0" marL="1828800" marR="0" rtl="0" algn="l">
              <a:spcBef>
                <a:spcPts val="0"/>
              </a:spcBef>
              <a:defRPr b="0" baseline="0" i="0" sz="1800" u="none" cap="none" strike="noStrike">
                <a:solidFill>
                  <a:schemeClr val="dk1"/>
                </a:solidFill>
                <a:latin typeface="Arial"/>
                <a:ea typeface="Arial"/>
                <a:cs typeface="Arial"/>
                <a:sym typeface="Arial"/>
              </a:defRPr>
            </a:lvl5pPr>
            <a:lvl6pPr indent="0" marL="2286000" marR="0" rtl="0" algn="l">
              <a:spcBef>
                <a:spcPts val="0"/>
              </a:spcBef>
              <a:defRPr b="0" baseline="0" i="0" sz="1800" u="none" cap="none" strike="noStrike">
                <a:solidFill>
                  <a:schemeClr val="dk1"/>
                </a:solidFill>
                <a:latin typeface="Arial"/>
                <a:ea typeface="Arial"/>
                <a:cs typeface="Arial"/>
                <a:sym typeface="Arial"/>
              </a:defRPr>
            </a:lvl6pPr>
            <a:lvl7pPr indent="0" marL="2743200" marR="0" rtl="0" algn="l">
              <a:spcBef>
                <a:spcPts val="0"/>
              </a:spcBef>
              <a:defRPr b="0" baseline="0" i="0" sz="1800" u="none" cap="none" strike="noStrike">
                <a:solidFill>
                  <a:schemeClr val="dk1"/>
                </a:solidFill>
                <a:latin typeface="Arial"/>
                <a:ea typeface="Arial"/>
                <a:cs typeface="Arial"/>
                <a:sym typeface="Arial"/>
              </a:defRPr>
            </a:lvl7pPr>
            <a:lvl8pPr indent="0" marL="3200400" marR="0" rtl="0" algn="l">
              <a:spcBef>
                <a:spcPts val="0"/>
              </a:spcBef>
              <a:defRPr b="0" baseline="0" i="0" sz="1800" u="none" cap="none" strike="noStrike">
                <a:solidFill>
                  <a:schemeClr val="dk1"/>
                </a:solidFill>
                <a:latin typeface="Arial"/>
                <a:ea typeface="Arial"/>
                <a:cs typeface="Arial"/>
                <a:sym typeface="Arial"/>
              </a:defRPr>
            </a:lvl8pPr>
            <a:lvl9pPr indent="0" marL="3657600" marR="0" rtl="0" algn="l">
              <a:spcBef>
                <a:spcPts val="0"/>
              </a:spcBef>
              <a:defRPr b="0" baseline="0" i="0" sz="1800" u="none" cap="none" strike="noStrike">
                <a:solidFill>
                  <a:schemeClr val="dk1"/>
                </a:solidFill>
                <a:latin typeface="Arial"/>
                <a:ea typeface="Arial"/>
                <a:cs typeface="Arial"/>
                <a:sym typeface="Arial"/>
              </a:defRPr>
            </a:lvl9pPr>
          </a:lstStyle>
          <a:p/>
        </p:txBody>
      </p:sp>
      <p:sp>
        <p:nvSpPr>
          <p:cNvPr id="612" name="Shape 612"/>
          <p:cNvSpPr txBox="1"/>
          <p:nvPr>
            <p:ph idx="11" type="ftr"/>
          </p:nvPr>
        </p:nvSpPr>
        <p:spPr>
          <a:xfrm>
            <a:off x="1706968" y="6577239"/>
            <a:ext cx="5421313" cy="238124"/>
          </a:xfrm>
          <a:prstGeom prst="rect">
            <a:avLst/>
          </a:prstGeom>
          <a:noFill/>
          <a:ln>
            <a:noFill/>
          </a:ln>
        </p:spPr>
        <p:txBody>
          <a:bodyPr anchorCtr="0" anchor="ctr" bIns="91425" lIns="91425" rIns="91425" tIns="91425"/>
          <a:lstStyle>
            <a:lvl1pPr indent="0" marL="0" marR="0" rtl="0" algn="r">
              <a:spcBef>
                <a:spcPts val="0"/>
              </a:spcBef>
              <a:spcAft>
                <a:spcPts val="0"/>
              </a:spcAft>
              <a:defRPr b="0" baseline="0" i="0" sz="800" u="none" cap="none" strike="noStrike">
                <a:solidFill>
                  <a:srgbClr val="7F7F7F"/>
                </a:solidFill>
                <a:latin typeface="Arial"/>
                <a:ea typeface="Arial"/>
                <a:cs typeface="Arial"/>
                <a:sym typeface="Arial"/>
              </a:defRPr>
            </a:lvl1pPr>
            <a:lvl2pPr indent="0" marL="457200" marR="0" rtl="0" algn="l">
              <a:spcBef>
                <a:spcPts val="0"/>
              </a:spcBef>
              <a:defRPr b="0" baseline="0" i="0" sz="1800" u="none" cap="none" strike="noStrike">
                <a:solidFill>
                  <a:schemeClr val="dk1"/>
                </a:solidFill>
                <a:latin typeface="Arial"/>
                <a:ea typeface="Arial"/>
                <a:cs typeface="Arial"/>
                <a:sym typeface="Arial"/>
              </a:defRPr>
            </a:lvl2pPr>
            <a:lvl3pPr indent="0" marL="914400" marR="0" rtl="0" algn="l">
              <a:spcBef>
                <a:spcPts val="0"/>
              </a:spcBef>
              <a:defRPr b="0" baseline="0" i="0" sz="1800" u="none" cap="none" strike="noStrike">
                <a:solidFill>
                  <a:schemeClr val="dk1"/>
                </a:solidFill>
                <a:latin typeface="Arial"/>
                <a:ea typeface="Arial"/>
                <a:cs typeface="Arial"/>
                <a:sym typeface="Arial"/>
              </a:defRPr>
            </a:lvl3pPr>
            <a:lvl4pPr indent="0" marL="1371600" marR="0" rtl="0" algn="l">
              <a:spcBef>
                <a:spcPts val="0"/>
              </a:spcBef>
              <a:defRPr b="0" baseline="0" i="0" sz="1800" u="none" cap="none" strike="noStrike">
                <a:solidFill>
                  <a:schemeClr val="dk1"/>
                </a:solidFill>
                <a:latin typeface="Arial"/>
                <a:ea typeface="Arial"/>
                <a:cs typeface="Arial"/>
                <a:sym typeface="Arial"/>
              </a:defRPr>
            </a:lvl4pPr>
            <a:lvl5pPr indent="0" marL="1828800" marR="0" rtl="0" algn="l">
              <a:spcBef>
                <a:spcPts val="0"/>
              </a:spcBef>
              <a:defRPr b="0" baseline="0" i="0" sz="1800" u="none" cap="none" strike="noStrike">
                <a:solidFill>
                  <a:schemeClr val="dk1"/>
                </a:solidFill>
                <a:latin typeface="Arial"/>
                <a:ea typeface="Arial"/>
                <a:cs typeface="Arial"/>
                <a:sym typeface="Arial"/>
              </a:defRPr>
            </a:lvl5pPr>
            <a:lvl6pPr indent="0" marL="2286000" marR="0" rtl="0" algn="l">
              <a:spcBef>
                <a:spcPts val="0"/>
              </a:spcBef>
              <a:defRPr b="0" baseline="0" i="0" sz="1800" u="none" cap="none" strike="noStrike">
                <a:solidFill>
                  <a:schemeClr val="dk1"/>
                </a:solidFill>
                <a:latin typeface="Arial"/>
                <a:ea typeface="Arial"/>
                <a:cs typeface="Arial"/>
                <a:sym typeface="Arial"/>
              </a:defRPr>
            </a:lvl6pPr>
            <a:lvl7pPr indent="0" marL="2743200" marR="0" rtl="0" algn="l">
              <a:spcBef>
                <a:spcPts val="0"/>
              </a:spcBef>
              <a:defRPr b="0" baseline="0" i="0" sz="1800" u="none" cap="none" strike="noStrike">
                <a:solidFill>
                  <a:schemeClr val="dk1"/>
                </a:solidFill>
                <a:latin typeface="Arial"/>
                <a:ea typeface="Arial"/>
                <a:cs typeface="Arial"/>
                <a:sym typeface="Arial"/>
              </a:defRPr>
            </a:lvl7pPr>
            <a:lvl8pPr indent="0" marL="3200400" marR="0" rtl="0" algn="l">
              <a:spcBef>
                <a:spcPts val="0"/>
              </a:spcBef>
              <a:defRPr b="0" baseline="0" i="0" sz="1800" u="none" cap="none" strike="noStrike">
                <a:solidFill>
                  <a:schemeClr val="dk1"/>
                </a:solidFill>
                <a:latin typeface="Arial"/>
                <a:ea typeface="Arial"/>
                <a:cs typeface="Arial"/>
                <a:sym typeface="Arial"/>
              </a:defRPr>
            </a:lvl8pPr>
            <a:lvl9pPr indent="0" marL="3657600" marR="0" rtl="0" algn="l">
              <a:spcBef>
                <a:spcPts val="0"/>
              </a:spcBef>
              <a:defRPr b="0" baseline="0" i="0" sz="1800" u="none" cap="none" strike="noStrike">
                <a:solidFill>
                  <a:schemeClr val="dk1"/>
                </a:solidFill>
                <a:latin typeface="Arial"/>
                <a:ea typeface="Arial"/>
                <a:cs typeface="Arial"/>
                <a:sym typeface="Arial"/>
              </a:defRPr>
            </a:lvl9pPr>
          </a:lstStyle>
          <a:p/>
        </p:txBody>
      </p:sp>
      <p:sp>
        <p:nvSpPr>
          <p:cNvPr id="613" name="Shape 613"/>
          <p:cNvSpPr txBox="1"/>
          <p:nvPr>
            <p:ph idx="12" type="sldNum"/>
          </p:nvPr>
        </p:nvSpPr>
        <p:spPr>
          <a:xfrm>
            <a:off x="8187070" y="6577239"/>
            <a:ext cx="533399" cy="244474"/>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baseline="0" i="0" lang="en-US" sz="800" u="none" cap="none" strike="noStrike">
                <a:solidFill>
                  <a:srgbClr val="7F7F7F"/>
                </a:solidFill>
                <a:latin typeface="Arial"/>
                <a:ea typeface="Arial"/>
                <a:cs typeface="Arial"/>
                <a:sym typeface="Arial"/>
              </a:rPr>
              <a:t>‹#›</a:t>
            </a:fld>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1_Title and Content">
    <p:spTree>
      <p:nvGrpSpPr>
        <p:cNvPr id="614" name="Shape 614"/>
        <p:cNvGrpSpPr/>
        <p:nvPr/>
      </p:nvGrpSpPr>
      <p:grpSpPr>
        <a:xfrm>
          <a:off x="0" y="0"/>
          <a:ext cx="0" cy="0"/>
          <a:chOff x="0" y="0"/>
          <a:chExt cx="0" cy="0"/>
        </a:xfrm>
      </p:grpSpPr>
      <p:sp>
        <p:nvSpPr>
          <p:cNvPr id="615" name="Shape 615"/>
          <p:cNvSpPr txBox="1"/>
          <p:nvPr>
            <p:ph type="title"/>
          </p:nvPr>
        </p:nvSpPr>
        <p:spPr>
          <a:xfrm>
            <a:off x="528004" y="114520"/>
            <a:ext cx="8153399" cy="761666"/>
          </a:xfrm>
          <a:prstGeom prst="rect">
            <a:avLst/>
          </a:prstGeom>
          <a:noFill/>
          <a:ln>
            <a:noFill/>
          </a:ln>
        </p:spPr>
        <p:txBody>
          <a:bodyPr anchorCtr="0" anchor="ctr" bIns="91425" lIns="91425" rIns="91425" tIns="91425"/>
          <a:lstStyle>
            <a:lvl1pPr rtl="0" algn="l">
              <a:spcBef>
                <a:spcPts val="0"/>
              </a:spcBef>
              <a:spcAft>
                <a:spcPts val="0"/>
              </a:spcAft>
              <a:defRPr sz="3200">
                <a:solidFill>
                  <a:srgbClr val="1086BE"/>
                </a:solidFill>
                <a:latin typeface="Arial"/>
                <a:ea typeface="Arial"/>
                <a:cs typeface="Arial"/>
                <a:sym typeface="Arial"/>
              </a:defRPr>
            </a:lvl1pPr>
            <a:lvl2pPr rtl="0" algn="l">
              <a:spcBef>
                <a:spcPts val="0"/>
              </a:spcBef>
              <a:spcAft>
                <a:spcPts val="0"/>
              </a:spcAft>
              <a:defRPr sz="3200">
                <a:solidFill>
                  <a:schemeClr val="dk2"/>
                </a:solidFill>
              </a:defRPr>
            </a:lvl2pPr>
            <a:lvl3pPr rtl="0" algn="l">
              <a:spcBef>
                <a:spcPts val="0"/>
              </a:spcBef>
              <a:spcAft>
                <a:spcPts val="0"/>
              </a:spcAft>
              <a:defRPr sz="3200">
                <a:solidFill>
                  <a:schemeClr val="dk2"/>
                </a:solidFill>
              </a:defRPr>
            </a:lvl3pPr>
            <a:lvl4pPr rtl="0" algn="l">
              <a:spcBef>
                <a:spcPts val="0"/>
              </a:spcBef>
              <a:spcAft>
                <a:spcPts val="0"/>
              </a:spcAft>
              <a:defRPr sz="3200">
                <a:solidFill>
                  <a:schemeClr val="dk2"/>
                </a:solidFill>
              </a:defRPr>
            </a:lvl4pPr>
            <a:lvl5pPr rtl="0" algn="l">
              <a:spcBef>
                <a:spcPts val="0"/>
              </a:spcBef>
              <a:spcAft>
                <a:spcPts val="0"/>
              </a:spcAft>
              <a:defRPr sz="3200">
                <a:solidFill>
                  <a:schemeClr val="dk2"/>
                </a:solidFill>
              </a:defRPr>
            </a:lvl5pPr>
            <a:lvl6pPr marL="457200" rtl="0" algn="l">
              <a:spcBef>
                <a:spcPts val="0"/>
              </a:spcBef>
              <a:spcAft>
                <a:spcPts val="0"/>
              </a:spcAft>
              <a:defRPr sz="3200">
                <a:solidFill>
                  <a:schemeClr val="dk2"/>
                </a:solidFill>
              </a:defRPr>
            </a:lvl6pPr>
            <a:lvl7pPr marL="914400" rtl="0" algn="l">
              <a:spcBef>
                <a:spcPts val="0"/>
              </a:spcBef>
              <a:spcAft>
                <a:spcPts val="0"/>
              </a:spcAft>
              <a:defRPr sz="3200">
                <a:solidFill>
                  <a:schemeClr val="dk2"/>
                </a:solidFill>
              </a:defRPr>
            </a:lvl7pPr>
            <a:lvl8pPr marL="1371600" rtl="0" algn="l">
              <a:spcBef>
                <a:spcPts val="0"/>
              </a:spcBef>
              <a:spcAft>
                <a:spcPts val="0"/>
              </a:spcAft>
              <a:defRPr sz="3200">
                <a:solidFill>
                  <a:schemeClr val="dk2"/>
                </a:solidFill>
              </a:defRPr>
            </a:lvl8pPr>
            <a:lvl9pPr marL="1828800" rtl="0" algn="l">
              <a:spcBef>
                <a:spcPts val="0"/>
              </a:spcBef>
              <a:spcAft>
                <a:spcPts val="0"/>
              </a:spcAft>
              <a:defRPr sz="3200">
                <a:solidFill>
                  <a:schemeClr val="dk2"/>
                </a:solidFill>
              </a:defRPr>
            </a:lvl9pPr>
          </a:lstStyle>
          <a:p/>
        </p:txBody>
      </p:sp>
      <p:sp>
        <p:nvSpPr>
          <p:cNvPr id="616" name="Shape 616"/>
          <p:cNvSpPr txBox="1"/>
          <p:nvPr>
            <p:ph idx="1" type="body"/>
          </p:nvPr>
        </p:nvSpPr>
        <p:spPr>
          <a:xfrm>
            <a:off x="442941" y="1054321"/>
            <a:ext cx="8153399" cy="4525963"/>
          </a:xfrm>
          <a:prstGeom prst="rect">
            <a:avLst/>
          </a:prstGeom>
          <a:noFill/>
          <a:ln>
            <a:noFill/>
          </a:ln>
        </p:spPr>
        <p:txBody>
          <a:bodyPr anchorCtr="0" anchor="t" bIns="91425" lIns="91425" rIns="91425" tIns="91425"/>
          <a:lstStyle>
            <a:lvl1pPr indent="-227648" marL="319088" rtl="0" algn="l">
              <a:spcBef>
                <a:spcPts val="700"/>
              </a:spcBef>
              <a:spcAft>
                <a:spcPts val="0"/>
              </a:spcAft>
              <a:buClr>
                <a:schemeClr val="accent2"/>
              </a:buClr>
              <a:buFont typeface="Arial"/>
              <a:buChar char="•"/>
              <a:defRPr sz="2400">
                <a:solidFill>
                  <a:srgbClr val="262626"/>
                </a:solidFill>
                <a:latin typeface="Arial"/>
                <a:ea typeface="Arial"/>
                <a:cs typeface="Arial"/>
                <a:sym typeface="Arial"/>
              </a:defRPr>
            </a:lvl1pPr>
            <a:lvl2pPr indent="-204153" marL="639763" rtl="0" algn="l">
              <a:spcBef>
                <a:spcPts val="550"/>
              </a:spcBef>
              <a:spcAft>
                <a:spcPts val="0"/>
              </a:spcAft>
              <a:buClr>
                <a:srgbClr val="66CCCC"/>
              </a:buClr>
              <a:buFont typeface="Noto Symbol"/>
              <a:buChar char="⬜"/>
              <a:defRPr sz="1800">
                <a:solidFill>
                  <a:schemeClr val="dk1"/>
                </a:solidFill>
                <a:latin typeface="Arial"/>
                <a:ea typeface="Arial"/>
                <a:cs typeface="Arial"/>
                <a:sym typeface="Arial"/>
              </a:defRPr>
            </a:lvl2pPr>
            <a:lvl3pPr indent="-161925" marL="914400" rtl="0" algn="l">
              <a:spcBef>
                <a:spcPts val="500"/>
              </a:spcBef>
              <a:spcAft>
                <a:spcPts val="0"/>
              </a:spcAft>
              <a:buClr>
                <a:srgbClr val="0099CC"/>
              </a:buClr>
              <a:buFont typeface="Noto Symbol"/>
              <a:buChar char="■"/>
              <a:defRPr sz="1400">
                <a:solidFill>
                  <a:schemeClr val="dk1"/>
                </a:solidFill>
                <a:latin typeface="Arial"/>
                <a:ea typeface="Arial"/>
                <a:cs typeface="Arial"/>
                <a:sym typeface="Arial"/>
              </a:defRPr>
            </a:lvl3pPr>
            <a:lvl4pPr indent="-176212" marL="1371600" rtl="0" algn="l">
              <a:spcBef>
                <a:spcPts val="400"/>
              </a:spcBef>
              <a:spcAft>
                <a:spcPts val="0"/>
              </a:spcAft>
              <a:buClr>
                <a:srgbClr val="046CB6"/>
              </a:buClr>
              <a:buFont typeface="Noto Symbol"/>
              <a:buChar char="■"/>
              <a:defRPr sz="1100">
                <a:solidFill>
                  <a:schemeClr val="dk1"/>
                </a:solidFill>
                <a:latin typeface="Arial"/>
                <a:ea typeface="Arial"/>
                <a:cs typeface="Arial"/>
                <a:sym typeface="Arial"/>
              </a:defRPr>
            </a:lvl4pPr>
            <a:lvl5pPr indent="-185261" marL="1828800" rtl="0" algn="l">
              <a:spcBef>
                <a:spcPts val="400"/>
              </a:spcBef>
              <a:spcAft>
                <a:spcPts val="0"/>
              </a:spcAft>
              <a:buClr>
                <a:srgbClr val="414141"/>
              </a:buClr>
              <a:buFont typeface="Noto Symbol"/>
              <a:buChar char="■"/>
              <a:defRPr sz="1050">
                <a:solidFill>
                  <a:schemeClr val="dk1"/>
                </a:solidFill>
                <a:latin typeface="Arial"/>
                <a:ea typeface="Arial"/>
                <a:cs typeface="Arial"/>
                <a:sym typeface="Arial"/>
              </a:defRPr>
            </a:lvl5pPr>
            <a:lvl6pPr indent="-121920" marL="2103120" rtl="0" algn="l">
              <a:spcBef>
                <a:spcPts val="360"/>
              </a:spcBef>
              <a:buClr>
                <a:schemeClr val="accent1"/>
              </a:buClr>
              <a:buFont typeface="Noto Symbol"/>
              <a:buChar char="▪"/>
              <a:defRPr baseline="0" sz="1800">
                <a:solidFill>
                  <a:schemeClr val="dk1"/>
                </a:solidFill>
              </a:defRPr>
            </a:lvl6pPr>
            <a:lvl7pPr indent="-116839" marL="2377440" rtl="0" algn="l">
              <a:spcBef>
                <a:spcPts val="360"/>
              </a:spcBef>
              <a:buClr>
                <a:schemeClr val="accent2"/>
              </a:buClr>
              <a:buFont typeface="Noto Symbol"/>
              <a:buChar char="▪"/>
              <a:defRPr baseline="0" sz="1800">
                <a:solidFill>
                  <a:schemeClr val="dk1"/>
                </a:solidFill>
              </a:defRPr>
            </a:lvl7pPr>
            <a:lvl8pPr indent="-124460" marL="2651760" rtl="0" algn="l">
              <a:spcBef>
                <a:spcPts val="360"/>
              </a:spcBef>
              <a:buClr>
                <a:schemeClr val="accent3"/>
              </a:buClr>
              <a:buFont typeface="Noto Symbol"/>
              <a:buChar char="▪"/>
              <a:defRPr baseline="0" sz="1800">
                <a:solidFill>
                  <a:schemeClr val="dk1"/>
                </a:solidFill>
              </a:defRPr>
            </a:lvl8pPr>
            <a:lvl9pPr indent="-119379" marL="2926080" rtl="0" algn="l">
              <a:spcBef>
                <a:spcPts val="360"/>
              </a:spcBef>
              <a:buClr>
                <a:schemeClr val="accent4"/>
              </a:buClr>
              <a:buFont typeface="Noto Symbol"/>
              <a:buChar char="▪"/>
              <a:defRPr baseline="0" sz="1800">
                <a:solidFill>
                  <a:schemeClr val="dk1"/>
                </a:solidFill>
              </a:defRPr>
            </a:lvl9pPr>
          </a:lstStyle>
          <a:p/>
        </p:txBody>
      </p:sp>
      <p:sp>
        <p:nvSpPr>
          <p:cNvPr id="617" name="Shape 617"/>
          <p:cNvSpPr txBox="1"/>
          <p:nvPr>
            <p:ph idx="10" type="dt"/>
          </p:nvPr>
        </p:nvSpPr>
        <p:spPr>
          <a:xfrm>
            <a:off x="233915" y="6577239"/>
            <a:ext cx="1212111" cy="280761"/>
          </a:xfrm>
          <a:prstGeom prst="rect">
            <a:avLst/>
          </a:prstGeom>
          <a:noFill/>
          <a:ln>
            <a:noFill/>
          </a:ln>
        </p:spPr>
        <p:txBody>
          <a:bodyPr anchorCtr="0" anchor="ctr" bIns="91425" lIns="91425" rIns="91425" tIns="91425"/>
          <a:lstStyle>
            <a:lvl1pPr indent="0" marL="0" marR="0" rtl="0" algn="l">
              <a:spcBef>
                <a:spcPts val="0"/>
              </a:spcBef>
              <a:spcAft>
                <a:spcPts val="0"/>
              </a:spcAft>
              <a:defRPr b="0" baseline="0" i="0" sz="800" u="none" cap="none" strike="noStrike">
                <a:solidFill>
                  <a:srgbClr val="7F7F7F"/>
                </a:solidFill>
                <a:latin typeface="Arial"/>
                <a:ea typeface="Arial"/>
                <a:cs typeface="Arial"/>
                <a:sym typeface="Arial"/>
              </a:defRPr>
            </a:lvl1pPr>
            <a:lvl2pPr indent="0" marL="457200" marR="0" rtl="0" algn="l">
              <a:spcBef>
                <a:spcPts val="0"/>
              </a:spcBef>
              <a:defRPr b="0" baseline="0" i="0" sz="1800" u="none" cap="none" strike="noStrike">
                <a:solidFill>
                  <a:schemeClr val="dk1"/>
                </a:solidFill>
                <a:latin typeface="Arial"/>
                <a:ea typeface="Arial"/>
                <a:cs typeface="Arial"/>
                <a:sym typeface="Arial"/>
              </a:defRPr>
            </a:lvl2pPr>
            <a:lvl3pPr indent="0" marL="914400" marR="0" rtl="0" algn="l">
              <a:spcBef>
                <a:spcPts val="0"/>
              </a:spcBef>
              <a:defRPr b="0" baseline="0" i="0" sz="1800" u="none" cap="none" strike="noStrike">
                <a:solidFill>
                  <a:schemeClr val="dk1"/>
                </a:solidFill>
                <a:latin typeface="Arial"/>
                <a:ea typeface="Arial"/>
                <a:cs typeface="Arial"/>
                <a:sym typeface="Arial"/>
              </a:defRPr>
            </a:lvl3pPr>
            <a:lvl4pPr indent="0" marL="1371600" marR="0" rtl="0" algn="l">
              <a:spcBef>
                <a:spcPts val="0"/>
              </a:spcBef>
              <a:defRPr b="0" baseline="0" i="0" sz="1800" u="none" cap="none" strike="noStrike">
                <a:solidFill>
                  <a:schemeClr val="dk1"/>
                </a:solidFill>
                <a:latin typeface="Arial"/>
                <a:ea typeface="Arial"/>
                <a:cs typeface="Arial"/>
                <a:sym typeface="Arial"/>
              </a:defRPr>
            </a:lvl4pPr>
            <a:lvl5pPr indent="0" marL="1828800" marR="0" rtl="0" algn="l">
              <a:spcBef>
                <a:spcPts val="0"/>
              </a:spcBef>
              <a:defRPr b="0" baseline="0" i="0" sz="1800" u="none" cap="none" strike="noStrike">
                <a:solidFill>
                  <a:schemeClr val="dk1"/>
                </a:solidFill>
                <a:latin typeface="Arial"/>
                <a:ea typeface="Arial"/>
                <a:cs typeface="Arial"/>
                <a:sym typeface="Arial"/>
              </a:defRPr>
            </a:lvl5pPr>
            <a:lvl6pPr indent="0" marL="2286000" marR="0" rtl="0" algn="l">
              <a:spcBef>
                <a:spcPts val="0"/>
              </a:spcBef>
              <a:defRPr b="0" baseline="0" i="0" sz="1800" u="none" cap="none" strike="noStrike">
                <a:solidFill>
                  <a:schemeClr val="dk1"/>
                </a:solidFill>
                <a:latin typeface="Arial"/>
                <a:ea typeface="Arial"/>
                <a:cs typeface="Arial"/>
                <a:sym typeface="Arial"/>
              </a:defRPr>
            </a:lvl6pPr>
            <a:lvl7pPr indent="0" marL="2743200" marR="0" rtl="0" algn="l">
              <a:spcBef>
                <a:spcPts val="0"/>
              </a:spcBef>
              <a:defRPr b="0" baseline="0" i="0" sz="1800" u="none" cap="none" strike="noStrike">
                <a:solidFill>
                  <a:schemeClr val="dk1"/>
                </a:solidFill>
                <a:latin typeface="Arial"/>
                <a:ea typeface="Arial"/>
                <a:cs typeface="Arial"/>
                <a:sym typeface="Arial"/>
              </a:defRPr>
            </a:lvl7pPr>
            <a:lvl8pPr indent="0" marL="3200400" marR="0" rtl="0" algn="l">
              <a:spcBef>
                <a:spcPts val="0"/>
              </a:spcBef>
              <a:defRPr b="0" baseline="0" i="0" sz="1800" u="none" cap="none" strike="noStrike">
                <a:solidFill>
                  <a:schemeClr val="dk1"/>
                </a:solidFill>
                <a:latin typeface="Arial"/>
                <a:ea typeface="Arial"/>
                <a:cs typeface="Arial"/>
                <a:sym typeface="Arial"/>
              </a:defRPr>
            </a:lvl8pPr>
            <a:lvl9pPr indent="0" marL="3657600" marR="0" rtl="0" algn="l">
              <a:spcBef>
                <a:spcPts val="0"/>
              </a:spcBef>
              <a:defRPr b="0" baseline="0" i="0" sz="1800" u="none" cap="none" strike="noStrike">
                <a:solidFill>
                  <a:schemeClr val="dk1"/>
                </a:solidFill>
                <a:latin typeface="Arial"/>
                <a:ea typeface="Arial"/>
                <a:cs typeface="Arial"/>
                <a:sym typeface="Arial"/>
              </a:defRPr>
            </a:lvl9pPr>
          </a:lstStyle>
          <a:p/>
        </p:txBody>
      </p:sp>
      <p:sp>
        <p:nvSpPr>
          <p:cNvPr id="618" name="Shape 618"/>
          <p:cNvSpPr txBox="1"/>
          <p:nvPr>
            <p:ph idx="11" type="ftr"/>
          </p:nvPr>
        </p:nvSpPr>
        <p:spPr>
          <a:xfrm>
            <a:off x="1706968" y="6577239"/>
            <a:ext cx="5421313" cy="238124"/>
          </a:xfrm>
          <a:prstGeom prst="rect">
            <a:avLst/>
          </a:prstGeom>
          <a:noFill/>
          <a:ln>
            <a:noFill/>
          </a:ln>
        </p:spPr>
        <p:txBody>
          <a:bodyPr anchorCtr="0" anchor="ctr" bIns="91425" lIns="91425" rIns="91425" tIns="91425"/>
          <a:lstStyle>
            <a:lvl1pPr indent="0" marL="0" marR="0" rtl="0" algn="r">
              <a:spcBef>
                <a:spcPts val="0"/>
              </a:spcBef>
              <a:spcAft>
                <a:spcPts val="0"/>
              </a:spcAft>
              <a:defRPr b="0" baseline="0" i="0" sz="800" u="none" cap="none" strike="noStrike">
                <a:solidFill>
                  <a:srgbClr val="7F7F7F"/>
                </a:solidFill>
                <a:latin typeface="Arial"/>
                <a:ea typeface="Arial"/>
                <a:cs typeface="Arial"/>
                <a:sym typeface="Arial"/>
              </a:defRPr>
            </a:lvl1pPr>
            <a:lvl2pPr indent="0" marL="457200" marR="0" rtl="0" algn="l">
              <a:spcBef>
                <a:spcPts val="0"/>
              </a:spcBef>
              <a:defRPr b="0" baseline="0" i="0" sz="1800" u="none" cap="none" strike="noStrike">
                <a:solidFill>
                  <a:schemeClr val="dk1"/>
                </a:solidFill>
                <a:latin typeface="Arial"/>
                <a:ea typeface="Arial"/>
                <a:cs typeface="Arial"/>
                <a:sym typeface="Arial"/>
              </a:defRPr>
            </a:lvl2pPr>
            <a:lvl3pPr indent="0" marL="914400" marR="0" rtl="0" algn="l">
              <a:spcBef>
                <a:spcPts val="0"/>
              </a:spcBef>
              <a:defRPr b="0" baseline="0" i="0" sz="1800" u="none" cap="none" strike="noStrike">
                <a:solidFill>
                  <a:schemeClr val="dk1"/>
                </a:solidFill>
                <a:latin typeface="Arial"/>
                <a:ea typeface="Arial"/>
                <a:cs typeface="Arial"/>
                <a:sym typeface="Arial"/>
              </a:defRPr>
            </a:lvl3pPr>
            <a:lvl4pPr indent="0" marL="1371600" marR="0" rtl="0" algn="l">
              <a:spcBef>
                <a:spcPts val="0"/>
              </a:spcBef>
              <a:defRPr b="0" baseline="0" i="0" sz="1800" u="none" cap="none" strike="noStrike">
                <a:solidFill>
                  <a:schemeClr val="dk1"/>
                </a:solidFill>
                <a:latin typeface="Arial"/>
                <a:ea typeface="Arial"/>
                <a:cs typeface="Arial"/>
                <a:sym typeface="Arial"/>
              </a:defRPr>
            </a:lvl4pPr>
            <a:lvl5pPr indent="0" marL="1828800" marR="0" rtl="0" algn="l">
              <a:spcBef>
                <a:spcPts val="0"/>
              </a:spcBef>
              <a:defRPr b="0" baseline="0" i="0" sz="1800" u="none" cap="none" strike="noStrike">
                <a:solidFill>
                  <a:schemeClr val="dk1"/>
                </a:solidFill>
                <a:latin typeface="Arial"/>
                <a:ea typeface="Arial"/>
                <a:cs typeface="Arial"/>
                <a:sym typeface="Arial"/>
              </a:defRPr>
            </a:lvl5pPr>
            <a:lvl6pPr indent="0" marL="2286000" marR="0" rtl="0" algn="l">
              <a:spcBef>
                <a:spcPts val="0"/>
              </a:spcBef>
              <a:defRPr b="0" baseline="0" i="0" sz="1800" u="none" cap="none" strike="noStrike">
                <a:solidFill>
                  <a:schemeClr val="dk1"/>
                </a:solidFill>
                <a:latin typeface="Arial"/>
                <a:ea typeface="Arial"/>
                <a:cs typeface="Arial"/>
                <a:sym typeface="Arial"/>
              </a:defRPr>
            </a:lvl6pPr>
            <a:lvl7pPr indent="0" marL="2743200" marR="0" rtl="0" algn="l">
              <a:spcBef>
                <a:spcPts val="0"/>
              </a:spcBef>
              <a:defRPr b="0" baseline="0" i="0" sz="1800" u="none" cap="none" strike="noStrike">
                <a:solidFill>
                  <a:schemeClr val="dk1"/>
                </a:solidFill>
                <a:latin typeface="Arial"/>
                <a:ea typeface="Arial"/>
                <a:cs typeface="Arial"/>
                <a:sym typeface="Arial"/>
              </a:defRPr>
            </a:lvl7pPr>
            <a:lvl8pPr indent="0" marL="3200400" marR="0" rtl="0" algn="l">
              <a:spcBef>
                <a:spcPts val="0"/>
              </a:spcBef>
              <a:defRPr b="0" baseline="0" i="0" sz="1800" u="none" cap="none" strike="noStrike">
                <a:solidFill>
                  <a:schemeClr val="dk1"/>
                </a:solidFill>
                <a:latin typeface="Arial"/>
                <a:ea typeface="Arial"/>
                <a:cs typeface="Arial"/>
                <a:sym typeface="Arial"/>
              </a:defRPr>
            </a:lvl8pPr>
            <a:lvl9pPr indent="0" marL="3657600" marR="0" rtl="0" algn="l">
              <a:spcBef>
                <a:spcPts val="0"/>
              </a:spcBef>
              <a:defRPr b="0" baseline="0" i="0" sz="1800" u="none" cap="none" strike="noStrike">
                <a:solidFill>
                  <a:schemeClr val="dk1"/>
                </a:solidFill>
                <a:latin typeface="Arial"/>
                <a:ea typeface="Arial"/>
                <a:cs typeface="Arial"/>
                <a:sym typeface="Arial"/>
              </a:defRPr>
            </a:lvl9pPr>
          </a:lstStyle>
          <a:p/>
        </p:txBody>
      </p:sp>
      <p:sp>
        <p:nvSpPr>
          <p:cNvPr id="619" name="Shape 619"/>
          <p:cNvSpPr txBox="1"/>
          <p:nvPr>
            <p:ph idx="12" type="sldNum"/>
          </p:nvPr>
        </p:nvSpPr>
        <p:spPr>
          <a:xfrm>
            <a:off x="8187070" y="6577239"/>
            <a:ext cx="533399" cy="244474"/>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baseline="0" i="0" lang="en-US" sz="800" u="none" cap="none" strike="noStrike">
                <a:solidFill>
                  <a:srgbClr val="7F7F7F"/>
                </a:solidFill>
                <a:latin typeface="Arial"/>
                <a:ea typeface="Arial"/>
                <a:cs typeface="Arial"/>
                <a:sym typeface="Arial"/>
              </a:rPr>
              <a:t>‹#›</a:t>
            </a:fld>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1_Comparison">
    <p:spTree>
      <p:nvGrpSpPr>
        <p:cNvPr id="620" name="Shape 620"/>
        <p:cNvGrpSpPr/>
        <p:nvPr/>
      </p:nvGrpSpPr>
      <p:grpSpPr>
        <a:xfrm>
          <a:off x="0" y="0"/>
          <a:ext cx="0" cy="0"/>
          <a:chOff x="0" y="0"/>
          <a:chExt cx="0" cy="0"/>
        </a:xfrm>
      </p:grpSpPr>
      <p:sp>
        <p:nvSpPr>
          <p:cNvPr id="621" name="Shape 621"/>
          <p:cNvSpPr txBox="1"/>
          <p:nvPr>
            <p:ph type="title"/>
          </p:nvPr>
        </p:nvSpPr>
        <p:spPr>
          <a:xfrm>
            <a:off x="528004" y="114520"/>
            <a:ext cx="8153399" cy="761666"/>
          </a:xfrm>
          <a:prstGeom prst="rect">
            <a:avLst/>
          </a:prstGeom>
          <a:noFill/>
          <a:ln>
            <a:noFill/>
          </a:ln>
        </p:spPr>
        <p:txBody>
          <a:bodyPr anchorCtr="0" anchor="ctr" bIns="91425" lIns="91425" rIns="91425" tIns="91425"/>
          <a:lstStyle>
            <a:lvl1pPr rtl="0">
              <a:spcBef>
                <a:spcPts val="0"/>
              </a:spcBef>
              <a:defRPr/>
            </a:lvl1pPr>
            <a:lvl2pPr rtl="0">
              <a:spcBef>
                <a:spcPts val="0"/>
              </a:spcBef>
              <a:defRPr sz="3200">
                <a:solidFill>
                  <a:schemeClr val="dk2"/>
                </a:solidFill>
              </a:defRPr>
            </a:lvl2pPr>
            <a:lvl3pPr rtl="0">
              <a:spcBef>
                <a:spcPts val="0"/>
              </a:spcBef>
              <a:defRPr sz="3200">
                <a:solidFill>
                  <a:schemeClr val="dk2"/>
                </a:solidFill>
              </a:defRPr>
            </a:lvl3pPr>
            <a:lvl4pPr rtl="0">
              <a:spcBef>
                <a:spcPts val="0"/>
              </a:spcBef>
              <a:defRPr sz="3200">
                <a:solidFill>
                  <a:schemeClr val="dk2"/>
                </a:solidFill>
              </a:defRPr>
            </a:lvl4pPr>
            <a:lvl5pPr rtl="0">
              <a:spcBef>
                <a:spcPts val="0"/>
              </a:spcBef>
              <a:defRPr sz="3200">
                <a:solidFill>
                  <a:schemeClr val="dk2"/>
                </a:solidFill>
              </a:defRPr>
            </a:lvl5pPr>
            <a:lvl6pPr rtl="0">
              <a:spcBef>
                <a:spcPts val="0"/>
              </a:spcBef>
              <a:defRPr sz="3200">
                <a:solidFill>
                  <a:schemeClr val="dk2"/>
                </a:solidFill>
              </a:defRPr>
            </a:lvl6pPr>
            <a:lvl7pPr rtl="0">
              <a:spcBef>
                <a:spcPts val="0"/>
              </a:spcBef>
              <a:defRPr sz="3200">
                <a:solidFill>
                  <a:schemeClr val="dk2"/>
                </a:solidFill>
              </a:defRPr>
            </a:lvl7pPr>
            <a:lvl8pPr rtl="0">
              <a:spcBef>
                <a:spcPts val="0"/>
              </a:spcBef>
              <a:defRPr sz="3200">
                <a:solidFill>
                  <a:schemeClr val="dk2"/>
                </a:solidFill>
              </a:defRPr>
            </a:lvl8pPr>
            <a:lvl9pPr rtl="0">
              <a:spcBef>
                <a:spcPts val="0"/>
              </a:spcBef>
              <a:defRPr sz="3200">
                <a:solidFill>
                  <a:schemeClr val="dk2"/>
                </a:solidFill>
              </a:defRPr>
            </a:lvl9pPr>
          </a:lstStyle>
          <a:p/>
        </p:txBody>
      </p:sp>
      <p:sp>
        <p:nvSpPr>
          <p:cNvPr id="622" name="Shape 622"/>
          <p:cNvSpPr txBox="1"/>
          <p:nvPr>
            <p:ph idx="1" type="body"/>
          </p:nvPr>
        </p:nvSpPr>
        <p:spPr>
          <a:xfrm>
            <a:off x="446568" y="1184238"/>
            <a:ext cx="4040187" cy="639762"/>
          </a:xfrm>
          <a:prstGeom prst="rect">
            <a:avLst/>
          </a:prstGeom>
          <a:solidFill>
            <a:srgbClr val="046CB6"/>
          </a:solidFill>
          <a:ln>
            <a:noFill/>
          </a:ln>
        </p:spPr>
        <p:txBody>
          <a:bodyPr anchorCtr="0" anchor="ctr" bIns="91425" lIns="91425" rIns="91425" tIns="91425"/>
          <a:lstStyle>
            <a:lvl1pPr indent="0" marL="0" rtl="0" algn="ctr">
              <a:spcBef>
                <a:spcPts val="0"/>
              </a:spcBef>
              <a:buClr>
                <a:schemeClr val="lt1"/>
              </a:buClr>
              <a:buFont typeface="Arial"/>
              <a:buNone/>
              <a:defRPr b="1" sz="2200">
                <a:solidFill>
                  <a:schemeClr val="lt1"/>
                </a:solidFill>
              </a:defRPr>
            </a:lvl1pPr>
            <a:lvl2pPr indent="0" marL="457200" rtl="0">
              <a:spcBef>
                <a:spcPts val="0"/>
              </a:spcBef>
              <a:buFont typeface="Arial"/>
              <a:buNone/>
              <a:defRPr b="1" sz="2000"/>
            </a:lvl2pPr>
            <a:lvl3pPr indent="0" marL="914400" rtl="0">
              <a:spcBef>
                <a:spcPts val="0"/>
              </a:spcBef>
              <a:buFont typeface="Arial"/>
              <a:buNone/>
              <a:defRPr b="1" sz="1800"/>
            </a:lvl3pPr>
            <a:lvl4pPr indent="0" marL="1371600" rtl="0">
              <a:spcBef>
                <a:spcPts val="0"/>
              </a:spcBef>
              <a:buFont typeface="Arial"/>
              <a:buNone/>
              <a:defRPr b="1" sz="1600"/>
            </a:lvl4pPr>
            <a:lvl5pPr indent="0" marL="1828800" rtl="0">
              <a:spcBef>
                <a:spcPts val="0"/>
              </a:spcBef>
              <a:buFont typeface="Arial"/>
              <a:buNone/>
              <a:defRPr b="1" sz="1600"/>
            </a:lvl5pPr>
            <a:lvl6pPr indent="0" marL="2286000" rtl="0">
              <a:spcBef>
                <a:spcPts val="0"/>
              </a:spcBef>
              <a:buNone/>
              <a:defRPr b="1" sz="1600"/>
            </a:lvl6pPr>
            <a:lvl7pPr indent="0" marL="2743200" rtl="0">
              <a:spcBef>
                <a:spcPts val="0"/>
              </a:spcBef>
              <a:buNone/>
              <a:defRPr b="1" sz="1600"/>
            </a:lvl7pPr>
            <a:lvl8pPr indent="0" marL="3200400" rtl="0">
              <a:spcBef>
                <a:spcPts val="0"/>
              </a:spcBef>
              <a:buNone/>
              <a:defRPr b="1" sz="1600"/>
            </a:lvl8pPr>
            <a:lvl9pPr indent="0" marL="3657600" rtl="0">
              <a:spcBef>
                <a:spcPts val="0"/>
              </a:spcBef>
              <a:buNone/>
              <a:defRPr b="1" sz="1600"/>
            </a:lvl9pPr>
          </a:lstStyle>
          <a:p/>
        </p:txBody>
      </p:sp>
      <p:sp>
        <p:nvSpPr>
          <p:cNvPr id="623" name="Shape 623"/>
          <p:cNvSpPr txBox="1"/>
          <p:nvPr>
            <p:ph idx="2" type="body"/>
          </p:nvPr>
        </p:nvSpPr>
        <p:spPr>
          <a:xfrm>
            <a:off x="446568" y="1824000"/>
            <a:ext cx="4040187" cy="3951287"/>
          </a:xfrm>
          <a:prstGeom prst="rect">
            <a:avLst/>
          </a:prstGeom>
          <a:noFill/>
          <a:ln>
            <a:noFill/>
          </a:ln>
        </p:spPr>
        <p:txBody>
          <a:bodyPr anchorCtr="0" anchor="t" bIns="91425" lIns="91425" rIns="91425" tIns="91425"/>
          <a:lstStyle>
            <a:lvl1pPr rtl="0">
              <a:spcBef>
                <a:spcPts val="0"/>
              </a:spcBef>
              <a:defRPr sz="2000"/>
            </a:lvl1pPr>
            <a:lvl2pPr rtl="0">
              <a:spcBef>
                <a:spcPts val="0"/>
              </a:spcBef>
              <a:defRPr sz="1800"/>
            </a:lvl2pPr>
            <a:lvl3pPr rtl="0">
              <a:spcBef>
                <a:spcPts val="0"/>
              </a:spcBef>
              <a:defRPr sz="1600"/>
            </a:lvl3pPr>
            <a:lvl4pPr rtl="0">
              <a:spcBef>
                <a:spcPts val="0"/>
              </a:spcBef>
              <a:defRPr sz="1400"/>
            </a:lvl4pPr>
            <a:lvl5pPr rtl="0">
              <a:spcBef>
                <a:spcPts val="0"/>
              </a:spcBef>
              <a:defRPr sz="14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p:txBody>
      </p:sp>
      <p:sp>
        <p:nvSpPr>
          <p:cNvPr id="624" name="Shape 624"/>
          <p:cNvSpPr txBox="1"/>
          <p:nvPr>
            <p:ph idx="3" type="body"/>
          </p:nvPr>
        </p:nvSpPr>
        <p:spPr>
          <a:xfrm>
            <a:off x="4634392" y="1184238"/>
            <a:ext cx="4041774" cy="639762"/>
          </a:xfrm>
          <a:prstGeom prst="rect">
            <a:avLst/>
          </a:prstGeom>
          <a:solidFill>
            <a:srgbClr val="0099CD"/>
          </a:solidFill>
          <a:ln>
            <a:noFill/>
          </a:ln>
        </p:spPr>
        <p:txBody>
          <a:bodyPr anchorCtr="0" anchor="ctr" bIns="91425" lIns="91425" rIns="91425" tIns="91425"/>
          <a:lstStyle>
            <a:lvl1pPr indent="0" marL="0" rtl="0" algn="ctr">
              <a:spcBef>
                <a:spcPts val="0"/>
              </a:spcBef>
              <a:buClr>
                <a:schemeClr val="lt1"/>
              </a:buClr>
              <a:buNone/>
              <a:defRPr b="1" sz="2200">
                <a:solidFill>
                  <a:schemeClr val="lt1"/>
                </a:solidFill>
              </a:defRPr>
            </a:lvl1pPr>
            <a:lvl2pPr indent="0" marL="457200" rtl="0">
              <a:spcBef>
                <a:spcPts val="0"/>
              </a:spcBef>
              <a:buFont typeface="Arial"/>
              <a:buNone/>
              <a:defRPr b="1" sz="2000"/>
            </a:lvl2pPr>
            <a:lvl3pPr indent="0" marL="914400" rtl="0">
              <a:spcBef>
                <a:spcPts val="0"/>
              </a:spcBef>
              <a:buFont typeface="Arial"/>
              <a:buNone/>
              <a:defRPr b="1" sz="1800"/>
            </a:lvl3pPr>
            <a:lvl4pPr indent="0" marL="1371600" rtl="0">
              <a:spcBef>
                <a:spcPts val="0"/>
              </a:spcBef>
              <a:buFont typeface="Arial"/>
              <a:buNone/>
              <a:defRPr b="1" sz="1600"/>
            </a:lvl4pPr>
            <a:lvl5pPr indent="0" marL="1828800" rtl="0">
              <a:spcBef>
                <a:spcPts val="0"/>
              </a:spcBef>
              <a:buFont typeface="Arial"/>
              <a:buNone/>
              <a:defRPr b="1" sz="1600"/>
            </a:lvl5pPr>
            <a:lvl6pPr indent="0" marL="2286000" rtl="0">
              <a:spcBef>
                <a:spcPts val="0"/>
              </a:spcBef>
              <a:buNone/>
              <a:defRPr b="1" sz="1600"/>
            </a:lvl6pPr>
            <a:lvl7pPr indent="0" marL="2743200" rtl="0">
              <a:spcBef>
                <a:spcPts val="0"/>
              </a:spcBef>
              <a:buNone/>
              <a:defRPr b="1" sz="1600"/>
            </a:lvl7pPr>
            <a:lvl8pPr indent="0" marL="3200400" rtl="0">
              <a:spcBef>
                <a:spcPts val="0"/>
              </a:spcBef>
              <a:buNone/>
              <a:defRPr b="1" sz="1600"/>
            </a:lvl8pPr>
            <a:lvl9pPr indent="0" marL="3657600" rtl="0">
              <a:spcBef>
                <a:spcPts val="0"/>
              </a:spcBef>
              <a:buNone/>
              <a:defRPr b="1" sz="1600"/>
            </a:lvl9pPr>
          </a:lstStyle>
          <a:p/>
        </p:txBody>
      </p:sp>
      <p:sp>
        <p:nvSpPr>
          <p:cNvPr id="625" name="Shape 625"/>
          <p:cNvSpPr txBox="1"/>
          <p:nvPr>
            <p:ph idx="4" type="body"/>
          </p:nvPr>
        </p:nvSpPr>
        <p:spPr>
          <a:xfrm>
            <a:off x="4634392" y="1824000"/>
            <a:ext cx="4041774" cy="3951287"/>
          </a:xfrm>
          <a:prstGeom prst="rect">
            <a:avLst/>
          </a:prstGeom>
          <a:noFill/>
          <a:ln>
            <a:noFill/>
          </a:ln>
        </p:spPr>
        <p:txBody>
          <a:bodyPr anchorCtr="0" anchor="t" bIns="91425" lIns="91425" rIns="91425" tIns="91425"/>
          <a:lstStyle>
            <a:lvl1pPr rtl="0">
              <a:spcBef>
                <a:spcPts val="0"/>
              </a:spcBef>
              <a:defRPr sz="2000"/>
            </a:lvl1pPr>
            <a:lvl2pPr rtl="0">
              <a:spcBef>
                <a:spcPts val="0"/>
              </a:spcBef>
              <a:defRPr sz="1800"/>
            </a:lvl2pPr>
            <a:lvl3pPr rtl="0">
              <a:spcBef>
                <a:spcPts val="0"/>
              </a:spcBef>
              <a:defRPr sz="1600"/>
            </a:lvl3pPr>
            <a:lvl4pPr rtl="0">
              <a:spcBef>
                <a:spcPts val="0"/>
              </a:spcBef>
              <a:defRPr sz="1400"/>
            </a:lvl4pPr>
            <a:lvl5pPr rtl="0">
              <a:spcBef>
                <a:spcPts val="0"/>
              </a:spcBef>
              <a:defRPr sz="14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p:txBody>
      </p:sp>
      <p:sp>
        <p:nvSpPr>
          <p:cNvPr id="626" name="Shape 626"/>
          <p:cNvSpPr txBox="1"/>
          <p:nvPr>
            <p:ph idx="10" type="dt"/>
          </p:nvPr>
        </p:nvSpPr>
        <p:spPr>
          <a:xfrm>
            <a:off x="233915" y="6577239"/>
            <a:ext cx="1212111" cy="280761"/>
          </a:xfrm>
          <a:prstGeom prst="rect">
            <a:avLst/>
          </a:prstGeom>
          <a:noFill/>
          <a:ln>
            <a:noFill/>
          </a:ln>
        </p:spPr>
        <p:txBody>
          <a:bodyPr anchorCtr="0" anchor="ctr" bIns="91425" lIns="91425" rIns="91425" tIns="91425"/>
          <a:lstStyle>
            <a:lvl1pPr indent="0" marL="0" marR="0" rtl="0" algn="l">
              <a:spcBef>
                <a:spcPts val="0"/>
              </a:spcBef>
              <a:spcAft>
                <a:spcPts val="0"/>
              </a:spcAft>
              <a:defRPr b="0" baseline="0" i="0" sz="800" u="none" cap="none" strike="noStrike">
                <a:solidFill>
                  <a:srgbClr val="7F7F7F"/>
                </a:solidFill>
                <a:latin typeface="Arial"/>
                <a:ea typeface="Arial"/>
                <a:cs typeface="Arial"/>
                <a:sym typeface="Arial"/>
              </a:defRPr>
            </a:lvl1pPr>
            <a:lvl2pPr indent="0" marL="457200" marR="0" rtl="0" algn="l">
              <a:spcBef>
                <a:spcPts val="0"/>
              </a:spcBef>
              <a:defRPr b="0" baseline="0" i="0" sz="1800" u="none" cap="none" strike="noStrike">
                <a:solidFill>
                  <a:schemeClr val="dk1"/>
                </a:solidFill>
                <a:latin typeface="Arial"/>
                <a:ea typeface="Arial"/>
                <a:cs typeface="Arial"/>
                <a:sym typeface="Arial"/>
              </a:defRPr>
            </a:lvl2pPr>
            <a:lvl3pPr indent="0" marL="914400" marR="0" rtl="0" algn="l">
              <a:spcBef>
                <a:spcPts val="0"/>
              </a:spcBef>
              <a:defRPr b="0" baseline="0" i="0" sz="1800" u="none" cap="none" strike="noStrike">
                <a:solidFill>
                  <a:schemeClr val="dk1"/>
                </a:solidFill>
                <a:latin typeface="Arial"/>
                <a:ea typeface="Arial"/>
                <a:cs typeface="Arial"/>
                <a:sym typeface="Arial"/>
              </a:defRPr>
            </a:lvl3pPr>
            <a:lvl4pPr indent="0" marL="1371600" marR="0" rtl="0" algn="l">
              <a:spcBef>
                <a:spcPts val="0"/>
              </a:spcBef>
              <a:defRPr b="0" baseline="0" i="0" sz="1800" u="none" cap="none" strike="noStrike">
                <a:solidFill>
                  <a:schemeClr val="dk1"/>
                </a:solidFill>
                <a:latin typeface="Arial"/>
                <a:ea typeface="Arial"/>
                <a:cs typeface="Arial"/>
                <a:sym typeface="Arial"/>
              </a:defRPr>
            </a:lvl4pPr>
            <a:lvl5pPr indent="0" marL="1828800" marR="0" rtl="0" algn="l">
              <a:spcBef>
                <a:spcPts val="0"/>
              </a:spcBef>
              <a:defRPr b="0" baseline="0" i="0" sz="1800" u="none" cap="none" strike="noStrike">
                <a:solidFill>
                  <a:schemeClr val="dk1"/>
                </a:solidFill>
                <a:latin typeface="Arial"/>
                <a:ea typeface="Arial"/>
                <a:cs typeface="Arial"/>
                <a:sym typeface="Arial"/>
              </a:defRPr>
            </a:lvl5pPr>
            <a:lvl6pPr indent="0" marL="2286000" marR="0" rtl="0" algn="l">
              <a:spcBef>
                <a:spcPts val="0"/>
              </a:spcBef>
              <a:defRPr b="0" baseline="0" i="0" sz="1800" u="none" cap="none" strike="noStrike">
                <a:solidFill>
                  <a:schemeClr val="dk1"/>
                </a:solidFill>
                <a:latin typeface="Arial"/>
                <a:ea typeface="Arial"/>
                <a:cs typeface="Arial"/>
                <a:sym typeface="Arial"/>
              </a:defRPr>
            </a:lvl6pPr>
            <a:lvl7pPr indent="0" marL="2743200" marR="0" rtl="0" algn="l">
              <a:spcBef>
                <a:spcPts val="0"/>
              </a:spcBef>
              <a:defRPr b="0" baseline="0" i="0" sz="1800" u="none" cap="none" strike="noStrike">
                <a:solidFill>
                  <a:schemeClr val="dk1"/>
                </a:solidFill>
                <a:latin typeface="Arial"/>
                <a:ea typeface="Arial"/>
                <a:cs typeface="Arial"/>
                <a:sym typeface="Arial"/>
              </a:defRPr>
            </a:lvl7pPr>
            <a:lvl8pPr indent="0" marL="3200400" marR="0" rtl="0" algn="l">
              <a:spcBef>
                <a:spcPts val="0"/>
              </a:spcBef>
              <a:defRPr b="0" baseline="0" i="0" sz="1800" u="none" cap="none" strike="noStrike">
                <a:solidFill>
                  <a:schemeClr val="dk1"/>
                </a:solidFill>
                <a:latin typeface="Arial"/>
                <a:ea typeface="Arial"/>
                <a:cs typeface="Arial"/>
                <a:sym typeface="Arial"/>
              </a:defRPr>
            </a:lvl8pPr>
            <a:lvl9pPr indent="0" marL="3657600" marR="0" rtl="0" algn="l">
              <a:spcBef>
                <a:spcPts val="0"/>
              </a:spcBef>
              <a:defRPr b="0" baseline="0" i="0" sz="1800" u="none" cap="none" strike="noStrike">
                <a:solidFill>
                  <a:schemeClr val="dk1"/>
                </a:solidFill>
                <a:latin typeface="Arial"/>
                <a:ea typeface="Arial"/>
                <a:cs typeface="Arial"/>
                <a:sym typeface="Arial"/>
              </a:defRPr>
            </a:lvl9pPr>
          </a:lstStyle>
          <a:p/>
        </p:txBody>
      </p:sp>
      <p:sp>
        <p:nvSpPr>
          <p:cNvPr id="627" name="Shape 627"/>
          <p:cNvSpPr txBox="1"/>
          <p:nvPr>
            <p:ph idx="11" type="ftr"/>
          </p:nvPr>
        </p:nvSpPr>
        <p:spPr>
          <a:xfrm>
            <a:off x="1706968" y="6577239"/>
            <a:ext cx="5421313" cy="238124"/>
          </a:xfrm>
          <a:prstGeom prst="rect">
            <a:avLst/>
          </a:prstGeom>
          <a:noFill/>
          <a:ln>
            <a:noFill/>
          </a:ln>
        </p:spPr>
        <p:txBody>
          <a:bodyPr anchorCtr="0" anchor="ctr" bIns="91425" lIns="91425" rIns="91425" tIns="91425"/>
          <a:lstStyle>
            <a:lvl1pPr indent="0" marL="0" marR="0" rtl="0" algn="r">
              <a:spcBef>
                <a:spcPts val="0"/>
              </a:spcBef>
              <a:spcAft>
                <a:spcPts val="0"/>
              </a:spcAft>
              <a:defRPr b="0" baseline="0" i="0" sz="800" u="none" cap="none" strike="noStrike">
                <a:solidFill>
                  <a:srgbClr val="7F7F7F"/>
                </a:solidFill>
                <a:latin typeface="Arial"/>
                <a:ea typeface="Arial"/>
                <a:cs typeface="Arial"/>
                <a:sym typeface="Arial"/>
              </a:defRPr>
            </a:lvl1pPr>
            <a:lvl2pPr indent="0" marL="457200" marR="0" rtl="0" algn="l">
              <a:spcBef>
                <a:spcPts val="0"/>
              </a:spcBef>
              <a:defRPr b="0" baseline="0" i="0" sz="1800" u="none" cap="none" strike="noStrike">
                <a:solidFill>
                  <a:schemeClr val="dk1"/>
                </a:solidFill>
                <a:latin typeface="Arial"/>
                <a:ea typeface="Arial"/>
                <a:cs typeface="Arial"/>
                <a:sym typeface="Arial"/>
              </a:defRPr>
            </a:lvl2pPr>
            <a:lvl3pPr indent="0" marL="914400" marR="0" rtl="0" algn="l">
              <a:spcBef>
                <a:spcPts val="0"/>
              </a:spcBef>
              <a:defRPr b="0" baseline="0" i="0" sz="1800" u="none" cap="none" strike="noStrike">
                <a:solidFill>
                  <a:schemeClr val="dk1"/>
                </a:solidFill>
                <a:latin typeface="Arial"/>
                <a:ea typeface="Arial"/>
                <a:cs typeface="Arial"/>
                <a:sym typeface="Arial"/>
              </a:defRPr>
            </a:lvl3pPr>
            <a:lvl4pPr indent="0" marL="1371600" marR="0" rtl="0" algn="l">
              <a:spcBef>
                <a:spcPts val="0"/>
              </a:spcBef>
              <a:defRPr b="0" baseline="0" i="0" sz="1800" u="none" cap="none" strike="noStrike">
                <a:solidFill>
                  <a:schemeClr val="dk1"/>
                </a:solidFill>
                <a:latin typeface="Arial"/>
                <a:ea typeface="Arial"/>
                <a:cs typeface="Arial"/>
                <a:sym typeface="Arial"/>
              </a:defRPr>
            </a:lvl4pPr>
            <a:lvl5pPr indent="0" marL="1828800" marR="0" rtl="0" algn="l">
              <a:spcBef>
                <a:spcPts val="0"/>
              </a:spcBef>
              <a:defRPr b="0" baseline="0" i="0" sz="1800" u="none" cap="none" strike="noStrike">
                <a:solidFill>
                  <a:schemeClr val="dk1"/>
                </a:solidFill>
                <a:latin typeface="Arial"/>
                <a:ea typeface="Arial"/>
                <a:cs typeface="Arial"/>
                <a:sym typeface="Arial"/>
              </a:defRPr>
            </a:lvl5pPr>
            <a:lvl6pPr indent="0" marL="2286000" marR="0" rtl="0" algn="l">
              <a:spcBef>
                <a:spcPts val="0"/>
              </a:spcBef>
              <a:defRPr b="0" baseline="0" i="0" sz="1800" u="none" cap="none" strike="noStrike">
                <a:solidFill>
                  <a:schemeClr val="dk1"/>
                </a:solidFill>
                <a:latin typeface="Arial"/>
                <a:ea typeface="Arial"/>
                <a:cs typeface="Arial"/>
                <a:sym typeface="Arial"/>
              </a:defRPr>
            </a:lvl6pPr>
            <a:lvl7pPr indent="0" marL="2743200" marR="0" rtl="0" algn="l">
              <a:spcBef>
                <a:spcPts val="0"/>
              </a:spcBef>
              <a:defRPr b="0" baseline="0" i="0" sz="1800" u="none" cap="none" strike="noStrike">
                <a:solidFill>
                  <a:schemeClr val="dk1"/>
                </a:solidFill>
                <a:latin typeface="Arial"/>
                <a:ea typeface="Arial"/>
                <a:cs typeface="Arial"/>
                <a:sym typeface="Arial"/>
              </a:defRPr>
            </a:lvl7pPr>
            <a:lvl8pPr indent="0" marL="3200400" marR="0" rtl="0" algn="l">
              <a:spcBef>
                <a:spcPts val="0"/>
              </a:spcBef>
              <a:defRPr b="0" baseline="0" i="0" sz="1800" u="none" cap="none" strike="noStrike">
                <a:solidFill>
                  <a:schemeClr val="dk1"/>
                </a:solidFill>
                <a:latin typeface="Arial"/>
                <a:ea typeface="Arial"/>
                <a:cs typeface="Arial"/>
                <a:sym typeface="Arial"/>
              </a:defRPr>
            </a:lvl8pPr>
            <a:lvl9pPr indent="0" marL="3657600" marR="0" rtl="0" algn="l">
              <a:spcBef>
                <a:spcPts val="0"/>
              </a:spcBef>
              <a:defRPr b="0" baseline="0" i="0" sz="1800" u="none" cap="none" strike="noStrike">
                <a:solidFill>
                  <a:schemeClr val="dk1"/>
                </a:solidFill>
                <a:latin typeface="Arial"/>
                <a:ea typeface="Arial"/>
                <a:cs typeface="Arial"/>
                <a:sym typeface="Arial"/>
              </a:defRPr>
            </a:lvl9pPr>
          </a:lstStyle>
          <a:p/>
        </p:txBody>
      </p:sp>
      <p:sp>
        <p:nvSpPr>
          <p:cNvPr id="628" name="Shape 628"/>
          <p:cNvSpPr txBox="1"/>
          <p:nvPr>
            <p:ph idx="12" type="sldNum"/>
          </p:nvPr>
        </p:nvSpPr>
        <p:spPr>
          <a:xfrm>
            <a:off x="8187070" y="6577239"/>
            <a:ext cx="533399" cy="244474"/>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baseline="0" i="0" lang="en-US" sz="800" u="none" cap="none" strike="noStrike">
                <a:solidFill>
                  <a:srgbClr val="7F7F7F"/>
                </a:solidFill>
                <a:latin typeface="Arial"/>
                <a:ea typeface="Arial"/>
                <a:cs typeface="Arial"/>
                <a:sym typeface="Arial"/>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1_Comparison">
    <p:spTree>
      <p:nvGrpSpPr>
        <p:cNvPr id="38" name="Shape 38"/>
        <p:cNvGrpSpPr/>
        <p:nvPr/>
      </p:nvGrpSpPr>
      <p:grpSpPr>
        <a:xfrm>
          <a:off x="0" y="0"/>
          <a:ext cx="0" cy="0"/>
          <a:chOff x="0" y="0"/>
          <a:chExt cx="0" cy="0"/>
        </a:xfrm>
      </p:grpSpPr>
      <p:sp>
        <p:nvSpPr>
          <p:cNvPr id="39" name="Shape 39"/>
          <p:cNvSpPr txBox="1"/>
          <p:nvPr>
            <p:ph type="title"/>
          </p:nvPr>
        </p:nvSpPr>
        <p:spPr>
          <a:xfrm>
            <a:off x="528637" y="114300"/>
            <a:ext cx="8153399" cy="762000"/>
          </a:xfrm>
          <a:prstGeom prst="rect">
            <a:avLst/>
          </a:prstGeom>
          <a:noFill/>
          <a:ln>
            <a:noFill/>
          </a:ln>
        </p:spPr>
        <p:txBody>
          <a:bodyPr anchorCtr="0" anchor="ctr" bIns="91425" lIns="91425" rIns="91425" tIns="91425"/>
          <a:lstStyle>
            <a:lvl1pPr rtl="0">
              <a:spcBef>
                <a:spcPts val="0"/>
              </a:spcBef>
              <a:defRPr/>
            </a:lvl1pPr>
            <a:lvl2pPr rtl="0">
              <a:spcBef>
                <a:spcPts val="0"/>
              </a:spcBef>
              <a:defRPr sz="2400">
                <a:solidFill>
                  <a:srgbClr val="1086BE"/>
                </a:solidFill>
                <a:latin typeface="Arial"/>
                <a:ea typeface="Arial"/>
                <a:cs typeface="Arial"/>
                <a:sym typeface="Arial"/>
              </a:defRPr>
            </a:lvl2pPr>
            <a:lvl3pPr rtl="0">
              <a:spcBef>
                <a:spcPts val="0"/>
              </a:spcBef>
              <a:defRPr sz="2400">
                <a:solidFill>
                  <a:srgbClr val="1086BE"/>
                </a:solidFill>
                <a:latin typeface="Arial"/>
                <a:ea typeface="Arial"/>
                <a:cs typeface="Arial"/>
                <a:sym typeface="Arial"/>
              </a:defRPr>
            </a:lvl3pPr>
            <a:lvl4pPr rtl="0">
              <a:spcBef>
                <a:spcPts val="0"/>
              </a:spcBef>
              <a:defRPr sz="2400">
                <a:solidFill>
                  <a:srgbClr val="1086BE"/>
                </a:solidFill>
                <a:latin typeface="Arial"/>
                <a:ea typeface="Arial"/>
                <a:cs typeface="Arial"/>
                <a:sym typeface="Arial"/>
              </a:defRPr>
            </a:lvl4pPr>
            <a:lvl5pPr rtl="0">
              <a:spcBef>
                <a:spcPts val="0"/>
              </a:spcBef>
              <a:defRPr sz="2400">
                <a:solidFill>
                  <a:srgbClr val="1086BE"/>
                </a:solidFill>
                <a:latin typeface="Arial"/>
                <a:ea typeface="Arial"/>
                <a:cs typeface="Arial"/>
                <a:sym typeface="Arial"/>
              </a:defRPr>
            </a:lvl5pPr>
            <a:lvl6pPr rtl="0">
              <a:spcBef>
                <a:spcPts val="0"/>
              </a:spcBef>
              <a:defRPr sz="2400">
                <a:solidFill>
                  <a:schemeClr val="dk2"/>
                </a:solidFill>
              </a:defRPr>
            </a:lvl6pPr>
            <a:lvl7pPr rtl="0">
              <a:spcBef>
                <a:spcPts val="0"/>
              </a:spcBef>
              <a:defRPr sz="2400">
                <a:solidFill>
                  <a:schemeClr val="dk2"/>
                </a:solidFill>
              </a:defRPr>
            </a:lvl7pPr>
            <a:lvl8pPr rtl="0">
              <a:spcBef>
                <a:spcPts val="0"/>
              </a:spcBef>
              <a:defRPr sz="2400">
                <a:solidFill>
                  <a:schemeClr val="dk2"/>
                </a:solidFill>
              </a:defRPr>
            </a:lvl8pPr>
            <a:lvl9pPr rtl="0">
              <a:spcBef>
                <a:spcPts val="0"/>
              </a:spcBef>
              <a:defRPr sz="2400">
                <a:solidFill>
                  <a:schemeClr val="dk2"/>
                </a:solidFill>
              </a:defRPr>
            </a:lvl9pPr>
          </a:lstStyle>
          <a:p/>
        </p:txBody>
      </p:sp>
      <p:sp>
        <p:nvSpPr>
          <p:cNvPr id="40" name="Shape 40"/>
          <p:cNvSpPr txBox="1"/>
          <p:nvPr>
            <p:ph idx="1" type="body"/>
          </p:nvPr>
        </p:nvSpPr>
        <p:spPr>
          <a:xfrm>
            <a:off x="446568" y="1184238"/>
            <a:ext cx="4040187" cy="639762"/>
          </a:xfrm>
          <a:prstGeom prst="rect">
            <a:avLst/>
          </a:prstGeom>
          <a:solidFill>
            <a:srgbClr val="046CB6"/>
          </a:solidFill>
          <a:ln>
            <a:noFill/>
          </a:ln>
        </p:spPr>
        <p:txBody>
          <a:bodyPr anchorCtr="0" anchor="ctr" bIns="91425" lIns="91425" rIns="91425" tIns="91425"/>
          <a:lstStyle>
            <a:lvl1pPr indent="0" marL="0" rtl="0" algn="ctr">
              <a:spcBef>
                <a:spcPts val="0"/>
              </a:spcBef>
              <a:buClr>
                <a:schemeClr val="lt1"/>
              </a:buClr>
              <a:buFont typeface="Arial"/>
              <a:buNone/>
              <a:defRPr b="1" sz="1650">
                <a:solidFill>
                  <a:schemeClr val="lt1"/>
                </a:solidFill>
              </a:defRPr>
            </a:lvl1pPr>
            <a:lvl2pPr indent="0" marL="342900" rtl="0">
              <a:spcBef>
                <a:spcPts val="0"/>
              </a:spcBef>
              <a:buFont typeface="Arial"/>
              <a:buNone/>
              <a:defRPr b="1" sz="1500"/>
            </a:lvl2pPr>
            <a:lvl3pPr indent="0" marL="685800" rtl="0">
              <a:spcBef>
                <a:spcPts val="0"/>
              </a:spcBef>
              <a:buFont typeface="Arial"/>
              <a:buNone/>
              <a:defRPr b="1" sz="1350"/>
            </a:lvl3pPr>
            <a:lvl4pPr indent="0" marL="1028700" rtl="0">
              <a:spcBef>
                <a:spcPts val="0"/>
              </a:spcBef>
              <a:buFont typeface="Arial"/>
              <a:buNone/>
              <a:defRPr b="1" sz="1200"/>
            </a:lvl4pPr>
            <a:lvl5pPr indent="0" marL="1371600" rtl="0">
              <a:spcBef>
                <a:spcPts val="0"/>
              </a:spcBef>
              <a:buFont typeface="Arial"/>
              <a:buNone/>
              <a:defRPr b="1" sz="1200"/>
            </a:lvl5pPr>
            <a:lvl6pPr indent="0" marL="1714500" rtl="0">
              <a:spcBef>
                <a:spcPts val="0"/>
              </a:spcBef>
              <a:buNone/>
              <a:defRPr b="1" sz="1200"/>
            </a:lvl6pPr>
            <a:lvl7pPr indent="0" marL="2057400" rtl="0">
              <a:spcBef>
                <a:spcPts val="0"/>
              </a:spcBef>
              <a:buNone/>
              <a:defRPr b="1" sz="1200"/>
            </a:lvl7pPr>
            <a:lvl8pPr indent="0" marL="2400300" rtl="0">
              <a:spcBef>
                <a:spcPts val="0"/>
              </a:spcBef>
              <a:buNone/>
              <a:defRPr b="1" sz="1200"/>
            </a:lvl8pPr>
            <a:lvl9pPr indent="0" marL="2743200" rtl="0">
              <a:spcBef>
                <a:spcPts val="0"/>
              </a:spcBef>
              <a:buNone/>
              <a:defRPr b="1" sz="1200"/>
            </a:lvl9pPr>
          </a:lstStyle>
          <a:p/>
        </p:txBody>
      </p:sp>
      <p:sp>
        <p:nvSpPr>
          <p:cNvPr id="41" name="Shape 41"/>
          <p:cNvSpPr txBox="1"/>
          <p:nvPr>
            <p:ph idx="2" type="body"/>
          </p:nvPr>
        </p:nvSpPr>
        <p:spPr>
          <a:xfrm>
            <a:off x="446568" y="1824000"/>
            <a:ext cx="4040187" cy="3951287"/>
          </a:xfrm>
          <a:prstGeom prst="rect">
            <a:avLst/>
          </a:prstGeom>
          <a:noFill/>
          <a:ln>
            <a:noFill/>
          </a:ln>
        </p:spPr>
        <p:txBody>
          <a:bodyPr anchorCtr="0" anchor="t" bIns="91425" lIns="91425" rIns="91425" tIns="91425"/>
          <a:lstStyle>
            <a:lvl1pPr rtl="0">
              <a:spcBef>
                <a:spcPts val="0"/>
              </a:spcBef>
              <a:defRPr sz="1500"/>
            </a:lvl1pPr>
            <a:lvl2pPr rtl="0">
              <a:spcBef>
                <a:spcPts val="0"/>
              </a:spcBef>
              <a:defRPr sz="1350"/>
            </a:lvl2pPr>
            <a:lvl3pPr rtl="0">
              <a:spcBef>
                <a:spcPts val="0"/>
              </a:spcBef>
              <a:defRPr sz="1200"/>
            </a:lvl3pPr>
            <a:lvl4pPr rtl="0">
              <a:spcBef>
                <a:spcPts val="0"/>
              </a:spcBef>
              <a:defRPr sz="1050"/>
            </a:lvl4pPr>
            <a:lvl5pPr rtl="0">
              <a:spcBef>
                <a:spcPts val="0"/>
              </a:spcBef>
              <a:defRPr sz="1050"/>
            </a:lvl5pPr>
            <a:lvl6pPr rtl="0">
              <a:spcBef>
                <a:spcPts val="0"/>
              </a:spcBef>
              <a:defRPr sz="1200"/>
            </a:lvl6pPr>
            <a:lvl7pPr rtl="0">
              <a:spcBef>
                <a:spcPts val="0"/>
              </a:spcBef>
              <a:defRPr sz="1200"/>
            </a:lvl7pPr>
            <a:lvl8pPr rtl="0">
              <a:spcBef>
                <a:spcPts val="0"/>
              </a:spcBef>
              <a:defRPr sz="1200"/>
            </a:lvl8pPr>
            <a:lvl9pPr rtl="0">
              <a:spcBef>
                <a:spcPts val="0"/>
              </a:spcBef>
              <a:defRPr sz="1200"/>
            </a:lvl9pPr>
          </a:lstStyle>
          <a:p/>
        </p:txBody>
      </p:sp>
      <p:sp>
        <p:nvSpPr>
          <p:cNvPr id="42" name="Shape 42"/>
          <p:cNvSpPr txBox="1"/>
          <p:nvPr>
            <p:ph idx="3" type="body"/>
          </p:nvPr>
        </p:nvSpPr>
        <p:spPr>
          <a:xfrm>
            <a:off x="4634394" y="1184238"/>
            <a:ext cx="4041774" cy="639762"/>
          </a:xfrm>
          <a:prstGeom prst="rect">
            <a:avLst/>
          </a:prstGeom>
          <a:solidFill>
            <a:srgbClr val="0099CD"/>
          </a:solidFill>
          <a:ln>
            <a:noFill/>
          </a:ln>
        </p:spPr>
        <p:txBody>
          <a:bodyPr anchorCtr="0" anchor="ctr" bIns="91425" lIns="91425" rIns="91425" tIns="91425"/>
          <a:lstStyle>
            <a:lvl1pPr indent="0" marL="0" rtl="0" algn="ctr">
              <a:spcBef>
                <a:spcPts val="0"/>
              </a:spcBef>
              <a:buClr>
                <a:schemeClr val="lt1"/>
              </a:buClr>
              <a:buNone/>
              <a:defRPr b="1" sz="1650">
                <a:solidFill>
                  <a:schemeClr val="lt1"/>
                </a:solidFill>
              </a:defRPr>
            </a:lvl1pPr>
            <a:lvl2pPr indent="0" marL="342900" rtl="0">
              <a:spcBef>
                <a:spcPts val="0"/>
              </a:spcBef>
              <a:buFont typeface="Arial"/>
              <a:buNone/>
              <a:defRPr b="1" sz="1500"/>
            </a:lvl2pPr>
            <a:lvl3pPr indent="0" marL="685800" rtl="0">
              <a:spcBef>
                <a:spcPts val="0"/>
              </a:spcBef>
              <a:buFont typeface="Arial"/>
              <a:buNone/>
              <a:defRPr b="1" sz="1350"/>
            </a:lvl3pPr>
            <a:lvl4pPr indent="0" marL="1028700" rtl="0">
              <a:spcBef>
                <a:spcPts val="0"/>
              </a:spcBef>
              <a:buFont typeface="Arial"/>
              <a:buNone/>
              <a:defRPr b="1" sz="1200"/>
            </a:lvl4pPr>
            <a:lvl5pPr indent="0" marL="1371600" rtl="0">
              <a:spcBef>
                <a:spcPts val="0"/>
              </a:spcBef>
              <a:buFont typeface="Arial"/>
              <a:buNone/>
              <a:defRPr b="1" sz="1200"/>
            </a:lvl5pPr>
            <a:lvl6pPr indent="0" marL="1714500" rtl="0">
              <a:spcBef>
                <a:spcPts val="0"/>
              </a:spcBef>
              <a:buNone/>
              <a:defRPr b="1" sz="1200"/>
            </a:lvl6pPr>
            <a:lvl7pPr indent="0" marL="2057400" rtl="0">
              <a:spcBef>
                <a:spcPts val="0"/>
              </a:spcBef>
              <a:buNone/>
              <a:defRPr b="1" sz="1200"/>
            </a:lvl7pPr>
            <a:lvl8pPr indent="0" marL="2400300" rtl="0">
              <a:spcBef>
                <a:spcPts val="0"/>
              </a:spcBef>
              <a:buNone/>
              <a:defRPr b="1" sz="1200"/>
            </a:lvl8pPr>
            <a:lvl9pPr indent="0" marL="2743200" rtl="0">
              <a:spcBef>
                <a:spcPts val="0"/>
              </a:spcBef>
              <a:buNone/>
              <a:defRPr b="1" sz="1200"/>
            </a:lvl9pPr>
          </a:lstStyle>
          <a:p/>
        </p:txBody>
      </p:sp>
      <p:sp>
        <p:nvSpPr>
          <p:cNvPr id="43" name="Shape 43"/>
          <p:cNvSpPr txBox="1"/>
          <p:nvPr>
            <p:ph idx="4" type="body"/>
          </p:nvPr>
        </p:nvSpPr>
        <p:spPr>
          <a:xfrm>
            <a:off x="4634394" y="1824000"/>
            <a:ext cx="4041774" cy="3951287"/>
          </a:xfrm>
          <a:prstGeom prst="rect">
            <a:avLst/>
          </a:prstGeom>
          <a:noFill/>
          <a:ln>
            <a:noFill/>
          </a:ln>
        </p:spPr>
        <p:txBody>
          <a:bodyPr anchorCtr="0" anchor="t" bIns="91425" lIns="91425" rIns="91425" tIns="91425"/>
          <a:lstStyle>
            <a:lvl1pPr rtl="0">
              <a:spcBef>
                <a:spcPts val="0"/>
              </a:spcBef>
              <a:defRPr sz="1500"/>
            </a:lvl1pPr>
            <a:lvl2pPr rtl="0">
              <a:spcBef>
                <a:spcPts val="0"/>
              </a:spcBef>
              <a:defRPr sz="1350"/>
            </a:lvl2pPr>
            <a:lvl3pPr rtl="0">
              <a:spcBef>
                <a:spcPts val="0"/>
              </a:spcBef>
              <a:defRPr sz="1200"/>
            </a:lvl3pPr>
            <a:lvl4pPr rtl="0">
              <a:spcBef>
                <a:spcPts val="0"/>
              </a:spcBef>
              <a:defRPr sz="1050"/>
            </a:lvl4pPr>
            <a:lvl5pPr rtl="0">
              <a:spcBef>
                <a:spcPts val="0"/>
              </a:spcBef>
              <a:defRPr sz="1050"/>
            </a:lvl5pPr>
            <a:lvl6pPr rtl="0">
              <a:spcBef>
                <a:spcPts val="0"/>
              </a:spcBef>
              <a:defRPr sz="1200"/>
            </a:lvl6pPr>
            <a:lvl7pPr rtl="0">
              <a:spcBef>
                <a:spcPts val="0"/>
              </a:spcBef>
              <a:defRPr sz="1200"/>
            </a:lvl7pPr>
            <a:lvl8pPr rtl="0">
              <a:spcBef>
                <a:spcPts val="0"/>
              </a:spcBef>
              <a:defRPr sz="1200"/>
            </a:lvl8pPr>
            <a:lvl9pPr rtl="0">
              <a:spcBef>
                <a:spcPts val="0"/>
              </a:spcBef>
              <a:defRPr sz="1200"/>
            </a:lvl9pPr>
          </a:lstStyle>
          <a:p/>
        </p:txBody>
      </p:sp>
      <p:sp>
        <p:nvSpPr>
          <p:cNvPr id="44" name="Shape 44"/>
          <p:cNvSpPr txBox="1"/>
          <p:nvPr>
            <p:ph idx="10" type="dt"/>
          </p:nvPr>
        </p:nvSpPr>
        <p:spPr>
          <a:xfrm>
            <a:off x="233363" y="6615114"/>
            <a:ext cx="1212850" cy="280987"/>
          </a:xfrm>
          <a:prstGeom prst="rect">
            <a:avLst/>
          </a:prstGeom>
          <a:noFill/>
          <a:ln>
            <a:noFill/>
          </a:ln>
        </p:spPr>
        <p:txBody>
          <a:bodyPr anchorCtr="0" anchor="ctr" bIns="91425" lIns="91425" rIns="91425" tIns="91425"/>
          <a:lstStyle>
            <a:lvl1pPr indent="0" marL="0" marR="0" rtl="0" algn="l">
              <a:spcBef>
                <a:spcPts val="0"/>
              </a:spcBef>
              <a:spcAft>
                <a:spcPts val="0"/>
              </a:spcAft>
              <a:defRPr b="0" baseline="0" i="0" sz="600" u="none" cap="none" strike="noStrike">
                <a:solidFill>
                  <a:srgbClr val="7F7F7F"/>
                </a:solidFill>
                <a:latin typeface="Arial"/>
                <a:ea typeface="Arial"/>
                <a:cs typeface="Arial"/>
                <a:sym typeface="Arial"/>
              </a:defRPr>
            </a:lvl1pPr>
            <a:lvl2pPr indent="0" marL="342900" marR="0" rtl="0" algn="l">
              <a:spcBef>
                <a:spcPts val="0"/>
              </a:spcBef>
              <a:defRPr b="0" baseline="0" i="0" sz="1800" u="none" cap="none" strike="noStrike">
                <a:solidFill>
                  <a:schemeClr val="dk1"/>
                </a:solidFill>
                <a:latin typeface="Arial"/>
                <a:ea typeface="Arial"/>
                <a:cs typeface="Arial"/>
                <a:sym typeface="Arial"/>
              </a:defRPr>
            </a:lvl2pPr>
            <a:lvl3pPr indent="0" marL="685800" marR="0" rtl="0" algn="l">
              <a:spcBef>
                <a:spcPts val="0"/>
              </a:spcBef>
              <a:defRPr b="0" baseline="0" i="0" sz="1800" u="none" cap="none" strike="noStrike">
                <a:solidFill>
                  <a:schemeClr val="dk1"/>
                </a:solidFill>
                <a:latin typeface="Arial"/>
                <a:ea typeface="Arial"/>
                <a:cs typeface="Arial"/>
                <a:sym typeface="Arial"/>
              </a:defRPr>
            </a:lvl3pPr>
            <a:lvl4pPr indent="0" marL="1028700" marR="0" rtl="0" algn="l">
              <a:spcBef>
                <a:spcPts val="0"/>
              </a:spcBef>
              <a:defRPr b="0" baseline="0" i="0" sz="1800" u="none" cap="none" strike="noStrike">
                <a:solidFill>
                  <a:schemeClr val="dk1"/>
                </a:solidFill>
                <a:latin typeface="Arial"/>
                <a:ea typeface="Arial"/>
                <a:cs typeface="Arial"/>
                <a:sym typeface="Arial"/>
              </a:defRPr>
            </a:lvl4pPr>
            <a:lvl5pPr indent="0" marL="1371600" marR="0" rtl="0" algn="l">
              <a:spcBef>
                <a:spcPts val="0"/>
              </a:spcBef>
              <a:defRPr b="0" baseline="0" i="0" sz="1800" u="none" cap="none" strike="noStrike">
                <a:solidFill>
                  <a:schemeClr val="dk1"/>
                </a:solidFill>
                <a:latin typeface="Arial"/>
                <a:ea typeface="Arial"/>
                <a:cs typeface="Arial"/>
                <a:sym typeface="Arial"/>
              </a:defRPr>
            </a:lvl5pPr>
            <a:lvl6pPr indent="0" marL="1714500" marR="0" rtl="0" algn="l">
              <a:spcBef>
                <a:spcPts val="0"/>
              </a:spcBef>
              <a:defRPr b="0" baseline="0" i="0" sz="1800" u="none" cap="none" strike="noStrike">
                <a:solidFill>
                  <a:schemeClr val="dk1"/>
                </a:solidFill>
                <a:latin typeface="Arial"/>
                <a:ea typeface="Arial"/>
                <a:cs typeface="Arial"/>
                <a:sym typeface="Arial"/>
              </a:defRPr>
            </a:lvl6pPr>
            <a:lvl7pPr indent="0" marL="2057400" marR="0" rtl="0" algn="l">
              <a:spcBef>
                <a:spcPts val="0"/>
              </a:spcBef>
              <a:defRPr b="0" baseline="0" i="0" sz="1800" u="none" cap="none" strike="noStrike">
                <a:solidFill>
                  <a:schemeClr val="dk1"/>
                </a:solidFill>
                <a:latin typeface="Arial"/>
                <a:ea typeface="Arial"/>
                <a:cs typeface="Arial"/>
                <a:sym typeface="Arial"/>
              </a:defRPr>
            </a:lvl7pPr>
            <a:lvl8pPr indent="0" marL="2400300" marR="0" rtl="0" algn="l">
              <a:spcBef>
                <a:spcPts val="0"/>
              </a:spcBef>
              <a:defRPr b="0" baseline="0" i="0" sz="1800" u="none" cap="none" strike="noStrike">
                <a:solidFill>
                  <a:schemeClr val="dk1"/>
                </a:solidFill>
                <a:latin typeface="Arial"/>
                <a:ea typeface="Arial"/>
                <a:cs typeface="Arial"/>
                <a:sym typeface="Arial"/>
              </a:defRPr>
            </a:lvl8pPr>
            <a:lvl9pPr indent="0" marL="2743200" marR="0" rtl="0" algn="l">
              <a:spcBef>
                <a:spcPts val="0"/>
              </a:spcBef>
              <a:defRPr b="0" baseline="0" i="0" sz="1800" u="none" cap="none" strike="noStrike">
                <a:solidFill>
                  <a:schemeClr val="dk1"/>
                </a:solidFill>
                <a:latin typeface="Arial"/>
                <a:ea typeface="Arial"/>
                <a:cs typeface="Arial"/>
                <a:sym typeface="Arial"/>
              </a:defRPr>
            </a:lvl9pPr>
          </a:lstStyle>
          <a:p/>
        </p:txBody>
      </p:sp>
      <p:sp>
        <p:nvSpPr>
          <p:cNvPr id="45" name="Shape 45"/>
          <p:cNvSpPr txBox="1"/>
          <p:nvPr>
            <p:ph idx="11" type="ftr"/>
          </p:nvPr>
        </p:nvSpPr>
        <p:spPr>
          <a:xfrm>
            <a:off x="2724149" y="6615114"/>
            <a:ext cx="4403725" cy="242885"/>
          </a:xfrm>
          <a:prstGeom prst="rect">
            <a:avLst/>
          </a:prstGeom>
          <a:noFill/>
          <a:ln>
            <a:noFill/>
          </a:ln>
        </p:spPr>
        <p:txBody>
          <a:bodyPr anchorCtr="0" anchor="ctr" bIns="91425" lIns="91425" rIns="91425" tIns="91425"/>
          <a:lstStyle>
            <a:lvl1pPr indent="0" marL="0" marR="0" rtl="0" algn="ctr">
              <a:spcBef>
                <a:spcPts val="0"/>
              </a:spcBef>
              <a:spcAft>
                <a:spcPts val="0"/>
              </a:spcAft>
              <a:defRPr b="0" baseline="0" i="0" sz="600" u="none" cap="none" strike="noStrike">
                <a:solidFill>
                  <a:srgbClr val="7F7F7F"/>
                </a:solidFill>
                <a:latin typeface="Arial"/>
                <a:ea typeface="Arial"/>
                <a:cs typeface="Arial"/>
                <a:sym typeface="Arial"/>
              </a:defRPr>
            </a:lvl1pPr>
            <a:lvl2pPr indent="0" marL="342900" marR="0" rtl="0" algn="l">
              <a:spcBef>
                <a:spcPts val="0"/>
              </a:spcBef>
              <a:defRPr b="0" baseline="0" i="0" sz="1800" u="none" cap="none" strike="noStrike">
                <a:solidFill>
                  <a:schemeClr val="dk1"/>
                </a:solidFill>
                <a:latin typeface="Arial"/>
                <a:ea typeface="Arial"/>
                <a:cs typeface="Arial"/>
                <a:sym typeface="Arial"/>
              </a:defRPr>
            </a:lvl2pPr>
            <a:lvl3pPr indent="0" marL="685800" marR="0" rtl="0" algn="l">
              <a:spcBef>
                <a:spcPts val="0"/>
              </a:spcBef>
              <a:defRPr b="0" baseline="0" i="0" sz="1800" u="none" cap="none" strike="noStrike">
                <a:solidFill>
                  <a:schemeClr val="dk1"/>
                </a:solidFill>
                <a:latin typeface="Arial"/>
                <a:ea typeface="Arial"/>
                <a:cs typeface="Arial"/>
                <a:sym typeface="Arial"/>
              </a:defRPr>
            </a:lvl3pPr>
            <a:lvl4pPr indent="0" marL="1028700" marR="0" rtl="0" algn="l">
              <a:spcBef>
                <a:spcPts val="0"/>
              </a:spcBef>
              <a:defRPr b="0" baseline="0" i="0" sz="1800" u="none" cap="none" strike="noStrike">
                <a:solidFill>
                  <a:schemeClr val="dk1"/>
                </a:solidFill>
                <a:latin typeface="Arial"/>
                <a:ea typeface="Arial"/>
                <a:cs typeface="Arial"/>
                <a:sym typeface="Arial"/>
              </a:defRPr>
            </a:lvl4pPr>
            <a:lvl5pPr indent="0" marL="1371600" marR="0" rtl="0" algn="l">
              <a:spcBef>
                <a:spcPts val="0"/>
              </a:spcBef>
              <a:defRPr b="0" baseline="0" i="0" sz="1800" u="none" cap="none" strike="noStrike">
                <a:solidFill>
                  <a:schemeClr val="dk1"/>
                </a:solidFill>
                <a:latin typeface="Arial"/>
                <a:ea typeface="Arial"/>
                <a:cs typeface="Arial"/>
                <a:sym typeface="Arial"/>
              </a:defRPr>
            </a:lvl5pPr>
            <a:lvl6pPr indent="0" marL="1714500" marR="0" rtl="0" algn="l">
              <a:spcBef>
                <a:spcPts val="0"/>
              </a:spcBef>
              <a:defRPr b="0" baseline="0" i="0" sz="1800" u="none" cap="none" strike="noStrike">
                <a:solidFill>
                  <a:schemeClr val="dk1"/>
                </a:solidFill>
                <a:latin typeface="Arial"/>
                <a:ea typeface="Arial"/>
                <a:cs typeface="Arial"/>
                <a:sym typeface="Arial"/>
              </a:defRPr>
            </a:lvl6pPr>
            <a:lvl7pPr indent="0" marL="2057400" marR="0" rtl="0" algn="l">
              <a:spcBef>
                <a:spcPts val="0"/>
              </a:spcBef>
              <a:defRPr b="0" baseline="0" i="0" sz="1800" u="none" cap="none" strike="noStrike">
                <a:solidFill>
                  <a:schemeClr val="dk1"/>
                </a:solidFill>
                <a:latin typeface="Arial"/>
                <a:ea typeface="Arial"/>
                <a:cs typeface="Arial"/>
                <a:sym typeface="Arial"/>
              </a:defRPr>
            </a:lvl7pPr>
            <a:lvl8pPr indent="0" marL="2400300" marR="0" rtl="0" algn="l">
              <a:spcBef>
                <a:spcPts val="0"/>
              </a:spcBef>
              <a:defRPr b="0" baseline="0" i="0" sz="1800" u="none" cap="none" strike="noStrike">
                <a:solidFill>
                  <a:schemeClr val="dk1"/>
                </a:solidFill>
                <a:latin typeface="Arial"/>
                <a:ea typeface="Arial"/>
                <a:cs typeface="Arial"/>
                <a:sym typeface="Arial"/>
              </a:defRPr>
            </a:lvl8pPr>
            <a:lvl9pPr indent="0" marL="2743200" marR="0" rtl="0" algn="l">
              <a:spcBef>
                <a:spcPts val="0"/>
              </a:spcBef>
              <a:defRPr b="0" baseline="0" i="0" sz="1800" u="none" cap="none" strike="noStrike">
                <a:solidFill>
                  <a:schemeClr val="dk1"/>
                </a:solidFill>
                <a:latin typeface="Arial"/>
                <a:ea typeface="Arial"/>
                <a:cs typeface="Arial"/>
                <a:sym typeface="Arial"/>
              </a:defRPr>
            </a:lvl9pPr>
          </a:lstStyle>
          <a:p/>
        </p:txBody>
      </p:sp>
      <p:sp>
        <p:nvSpPr>
          <p:cNvPr id="46" name="Shape 46"/>
          <p:cNvSpPr txBox="1"/>
          <p:nvPr>
            <p:ph idx="12" type="sldNum"/>
          </p:nvPr>
        </p:nvSpPr>
        <p:spPr>
          <a:xfrm>
            <a:off x="8186738" y="6615114"/>
            <a:ext cx="533399" cy="244474"/>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baseline="0" i="0" lang="en-US" sz="600" u="none" cap="none" strike="noStrike">
                <a:solidFill>
                  <a:srgbClr val="7F7F7F"/>
                </a:solidFill>
                <a:latin typeface="Arial"/>
                <a:ea typeface="Arial"/>
                <a:cs typeface="Arial"/>
                <a:sym typeface="Arial"/>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7" name="Shape 47"/>
        <p:cNvGrpSpPr/>
        <p:nvPr/>
      </p:nvGrpSpPr>
      <p:grpSpPr>
        <a:xfrm>
          <a:off x="0" y="0"/>
          <a:ext cx="0" cy="0"/>
          <a:chOff x="0" y="0"/>
          <a:chExt cx="0" cy="0"/>
        </a:xfrm>
      </p:grpSpPr>
      <p:sp>
        <p:nvSpPr>
          <p:cNvPr id="48" name="Shape 48"/>
          <p:cNvSpPr txBox="1"/>
          <p:nvPr>
            <p:ph idx="10" type="dt"/>
          </p:nvPr>
        </p:nvSpPr>
        <p:spPr>
          <a:xfrm>
            <a:off x="233363" y="6615114"/>
            <a:ext cx="1212850" cy="280987"/>
          </a:xfrm>
          <a:prstGeom prst="rect">
            <a:avLst/>
          </a:prstGeom>
          <a:noFill/>
          <a:ln>
            <a:noFill/>
          </a:ln>
        </p:spPr>
        <p:txBody>
          <a:bodyPr anchorCtr="0" anchor="ctr" bIns="91425" lIns="91425" rIns="91425" tIns="91425"/>
          <a:lstStyle>
            <a:lvl1pPr indent="0" marL="0" marR="0" rtl="0" algn="l">
              <a:spcBef>
                <a:spcPts val="0"/>
              </a:spcBef>
              <a:spcAft>
                <a:spcPts val="0"/>
              </a:spcAft>
              <a:defRPr b="0" baseline="0" i="0" sz="600" u="none" cap="none" strike="noStrike">
                <a:solidFill>
                  <a:srgbClr val="7F7F7F"/>
                </a:solidFill>
                <a:latin typeface="Arial"/>
                <a:ea typeface="Arial"/>
                <a:cs typeface="Arial"/>
                <a:sym typeface="Arial"/>
              </a:defRPr>
            </a:lvl1pPr>
            <a:lvl2pPr indent="0" marL="342900" marR="0" rtl="0" algn="l">
              <a:spcBef>
                <a:spcPts val="0"/>
              </a:spcBef>
              <a:defRPr b="0" baseline="0" i="0" sz="1800" u="none" cap="none" strike="noStrike">
                <a:solidFill>
                  <a:schemeClr val="dk1"/>
                </a:solidFill>
                <a:latin typeface="Arial"/>
                <a:ea typeface="Arial"/>
                <a:cs typeface="Arial"/>
                <a:sym typeface="Arial"/>
              </a:defRPr>
            </a:lvl2pPr>
            <a:lvl3pPr indent="0" marL="685800" marR="0" rtl="0" algn="l">
              <a:spcBef>
                <a:spcPts val="0"/>
              </a:spcBef>
              <a:defRPr b="0" baseline="0" i="0" sz="1800" u="none" cap="none" strike="noStrike">
                <a:solidFill>
                  <a:schemeClr val="dk1"/>
                </a:solidFill>
                <a:latin typeface="Arial"/>
                <a:ea typeface="Arial"/>
                <a:cs typeface="Arial"/>
                <a:sym typeface="Arial"/>
              </a:defRPr>
            </a:lvl3pPr>
            <a:lvl4pPr indent="0" marL="1028700" marR="0" rtl="0" algn="l">
              <a:spcBef>
                <a:spcPts val="0"/>
              </a:spcBef>
              <a:defRPr b="0" baseline="0" i="0" sz="1800" u="none" cap="none" strike="noStrike">
                <a:solidFill>
                  <a:schemeClr val="dk1"/>
                </a:solidFill>
                <a:latin typeface="Arial"/>
                <a:ea typeface="Arial"/>
                <a:cs typeface="Arial"/>
                <a:sym typeface="Arial"/>
              </a:defRPr>
            </a:lvl4pPr>
            <a:lvl5pPr indent="0" marL="1371600" marR="0" rtl="0" algn="l">
              <a:spcBef>
                <a:spcPts val="0"/>
              </a:spcBef>
              <a:defRPr b="0" baseline="0" i="0" sz="1800" u="none" cap="none" strike="noStrike">
                <a:solidFill>
                  <a:schemeClr val="dk1"/>
                </a:solidFill>
                <a:latin typeface="Arial"/>
                <a:ea typeface="Arial"/>
                <a:cs typeface="Arial"/>
                <a:sym typeface="Arial"/>
              </a:defRPr>
            </a:lvl5pPr>
            <a:lvl6pPr indent="0" marL="1714500" marR="0" rtl="0" algn="l">
              <a:spcBef>
                <a:spcPts val="0"/>
              </a:spcBef>
              <a:defRPr b="0" baseline="0" i="0" sz="1800" u="none" cap="none" strike="noStrike">
                <a:solidFill>
                  <a:schemeClr val="dk1"/>
                </a:solidFill>
                <a:latin typeface="Arial"/>
                <a:ea typeface="Arial"/>
                <a:cs typeface="Arial"/>
                <a:sym typeface="Arial"/>
              </a:defRPr>
            </a:lvl6pPr>
            <a:lvl7pPr indent="0" marL="2057400" marR="0" rtl="0" algn="l">
              <a:spcBef>
                <a:spcPts val="0"/>
              </a:spcBef>
              <a:defRPr b="0" baseline="0" i="0" sz="1800" u="none" cap="none" strike="noStrike">
                <a:solidFill>
                  <a:schemeClr val="dk1"/>
                </a:solidFill>
                <a:latin typeface="Arial"/>
                <a:ea typeface="Arial"/>
                <a:cs typeface="Arial"/>
                <a:sym typeface="Arial"/>
              </a:defRPr>
            </a:lvl7pPr>
            <a:lvl8pPr indent="0" marL="2400300" marR="0" rtl="0" algn="l">
              <a:spcBef>
                <a:spcPts val="0"/>
              </a:spcBef>
              <a:defRPr b="0" baseline="0" i="0" sz="1800" u="none" cap="none" strike="noStrike">
                <a:solidFill>
                  <a:schemeClr val="dk1"/>
                </a:solidFill>
                <a:latin typeface="Arial"/>
                <a:ea typeface="Arial"/>
                <a:cs typeface="Arial"/>
                <a:sym typeface="Arial"/>
              </a:defRPr>
            </a:lvl8pPr>
            <a:lvl9pPr indent="0" marL="2743200" marR="0" rtl="0" algn="l">
              <a:spcBef>
                <a:spcPts val="0"/>
              </a:spcBef>
              <a:defRPr b="0" baseline="0" i="0" sz="1800" u="none" cap="none" strike="noStrike">
                <a:solidFill>
                  <a:schemeClr val="dk1"/>
                </a:solidFill>
                <a:latin typeface="Arial"/>
                <a:ea typeface="Arial"/>
                <a:cs typeface="Arial"/>
                <a:sym typeface="Arial"/>
              </a:defRPr>
            </a:lvl9pPr>
          </a:lstStyle>
          <a:p/>
        </p:txBody>
      </p:sp>
      <p:sp>
        <p:nvSpPr>
          <p:cNvPr id="49" name="Shape 49"/>
          <p:cNvSpPr txBox="1"/>
          <p:nvPr>
            <p:ph idx="11" type="ftr"/>
          </p:nvPr>
        </p:nvSpPr>
        <p:spPr>
          <a:xfrm>
            <a:off x="2724149" y="6615114"/>
            <a:ext cx="4403725" cy="242885"/>
          </a:xfrm>
          <a:prstGeom prst="rect">
            <a:avLst/>
          </a:prstGeom>
          <a:noFill/>
          <a:ln>
            <a:noFill/>
          </a:ln>
        </p:spPr>
        <p:txBody>
          <a:bodyPr anchorCtr="0" anchor="ctr" bIns="91425" lIns="91425" rIns="91425" tIns="91425"/>
          <a:lstStyle>
            <a:lvl1pPr indent="0" marL="0" marR="0" rtl="0" algn="ctr">
              <a:spcBef>
                <a:spcPts val="0"/>
              </a:spcBef>
              <a:spcAft>
                <a:spcPts val="0"/>
              </a:spcAft>
              <a:defRPr b="0" baseline="0" i="0" sz="600" u="none" cap="none" strike="noStrike">
                <a:solidFill>
                  <a:srgbClr val="7F7F7F"/>
                </a:solidFill>
                <a:latin typeface="Arial"/>
                <a:ea typeface="Arial"/>
                <a:cs typeface="Arial"/>
                <a:sym typeface="Arial"/>
              </a:defRPr>
            </a:lvl1pPr>
            <a:lvl2pPr indent="0" marL="342900" marR="0" rtl="0" algn="l">
              <a:spcBef>
                <a:spcPts val="0"/>
              </a:spcBef>
              <a:defRPr b="0" baseline="0" i="0" sz="1800" u="none" cap="none" strike="noStrike">
                <a:solidFill>
                  <a:schemeClr val="dk1"/>
                </a:solidFill>
                <a:latin typeface="Arial"/>
                <a:ea typeface="Arial"/>
                <a:cs typeface="Arial"/>
                <a:sym typeface="Arial"/>
              </a:defRPr>
            </a:lvl2pPr>
            <a:lvl3pPr indent="0" marL="685800" marR="0" rtl="0" algn="l">
              <a:spcBef>
                <a:spcPts val="0"/>
              </a:spcBef>
              <a:defRPr b="0" baseline="0" i="0" sz="1800" u="none" cap="none" strike="noStrike">
                <a:solidFill>
                  <a:schemeClr val="dk1"/>
                </a:solidFill>
                <a:latin typeface="Arial"/>
                <a:ea typeface="Arial"/>
                <a:cs typeface="Arial"/>
                <a:sym typeface="Arial"/>
              </a:defRPr>
            </a:lvl3pPr>
            <a:lvl4pPr indent="0" marL="1028700" marR="0" rtl="0" algn="l">
              <a:spcBef>
                <a:spcPts val="0"/>
              </a:spcBef>
              <a:defRPr b="0" baseline="0" i="0" sz="1800" u="none" cap="none" strike="noStrike">
                <a:solidFill>
                  <a:schemeClr val="dk1"/>
                </a:solidFill>
                <a:latin typeface="Arial"/>
                <a:ea typeface="Arial"/>
                <a:cs typeface="Arial"/>
                <a:sym typeface="Arial"/>
              </a:defRPr>
            </a:lvl4pPr>
            <a:lvl5pPr indent="0" marL="1371600" marR="0" rtl="0" algn="l">
              <a:spcBef>
                <a:spcPts val="0"/>
              </a:spcBef>
              <a:defRPr b="0" baseline="0" i="0" sz="1800" u="none" cap="none" strike="noStrike">
                <a:solidFill>
                  <a:schemeClr val="dk1"/>
                </a:solidFill>
                <a:latin typeface="Arial"/>
                <a:ea typeface="Arial"/>
                <a:cs typeface="Arial"/>
                <a:sym typeface="Arial"/>
              </a:defRPr>
            </a:lvl5pPr>
            <a:lvl6pPr indent="0" marL="1714500" marR="0" rtl="0" algn="l">
              <a:spcBef>
                <a:spcPts val="0"/>
              </a:spcBef>
              <a:defRPr b="0" baseline="0" i="0" sz="1800" u="none" cap="none" strike="noStrike">
                <a:solidFill>
                  <a:schemeClr val="dk1"/>
                </a:solidFill>
                <a:latin typeface="Arial"/>
                <a:ea typeface="Arial"/>
                <a:cs typeface="Arial"/>
                <a:sym typeface="Arial"/>
              </a:defRPr>
            </a:lvl6pPr>
            <a:lvl7pPr indent="0" marL="2057400" marR="0" rtl="0" algn="l">
              <a:spcBef>
                <a:spcPts val="0"/>
              </a:spcBef>
              <a:defRPr b="0" baseline="0" i="0" sz="1800" u="none" cap="none" strike="noStrike">
                <a:solidFill>
                  <a:schemeClr val="dk1"/>
                </a:solidFill>
                <a:latin typeface="Arial"/>
                <a:ea typeface="Arial"/>
                <a:cs typeface="Arial"/>
                <a:sym typeface="Arial"/>
              </a:defRPr>
            </a:lvl7pPr>
            <a:lvl8pPr indent="0" marL="2400300" marR="0" rtl="0" algn="l">
              <a:spcBef>
                <a:spcPts val="0"/>
              </a:spcBef>
              <a:defRPr b="0" baseline="0" i="0" sz="1800" u="none" cap="none" strike="noStrike">
                <a:solidFill>
                  <a:schemeClr val="dk1"/>
                </a:solidFill>
                <a:latin typeface="Arial"/>
                <a:ea typeface="Arial"/>
                <a:cs typeface="Arial"/>
                <a:sym typeface="Arial"/>
              </a:defRPr>
            </a:lvl8pPr>
            <a:lvl9pPr indent="0" marL="2743200" marR="0" rtl="0" algn="l">
              <a:spcBef>
                <a:spcPts val="0"/>
              </a:spcBef>
              <a:defRPr b="0" baseline="0" i="0" sz="1800" u="none" cap="none" strike="noStrike">
                <a:solidFill>
                  <a:schemeClr val="dk1"/>
                </a:solidFill>
                <a:latin typeface="Arial"/>
                <a:ea typeface="Arial"/>
                <a:cs typeface="Arial"/>
                <a:sym typeface="Arial"/>
              </a:defRPr>
            </a:lvl9pPr>
          </a:lstStyle>
          <a:p/>
        </p:txBody>
      </p:sp>
      <p:sp>
        <p:nvSpPr>
          <p:cNvPr id="50" name="Shape 50"/>
          <p:cNvSpPr txBox="1"/>
          <p:nvPr>
            <p:ph idx="12" type="sldNum"/>
          </p:nvPr>
        </p:nvSpPr>
        <p:spPr>
          <a:xfrm>
            <a:off x="8186738" y="6615114"/>
            <a:ext cx="533399" cy="244474"/>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baseline="0" i="0" lang="en-US" sz="600" u="none" cap="none" strike="noStrike">
                <a:solidFill>
                  <a:srgbClr val="7F7F7F"/>
                </a:solidFill>
                <a:latin typeface="Arial"/>
                <a:ea typeface="Arial"/>
                <a:cs typeface="Arial"/>
                <a:sym typeface="Arial"/>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51" name="Shape 51"/>
        <p:cNvGrpSpPr/>
        <p:nvPr/>
      </p:nvGrpSpPr>
      <p:grpSpPr>
        <a:xfrm>
          <a:off x="0" y="0"/>
          <a:ext cx="0" cy="0"/>
          <a:chOff x="0" y="0"/>
          <a:chExt cx="0" cy="0"/>
        </a:xfrm>
      </p:grpSpPr>
      <p:pic>
        <p:nvPicPr>
          <p:cNvPr id="52" name="Shape 52"/>
          <p:cNvPicPr preferRelativeResize="0"/>
          <p:nvPr/>
        </p:nvPicPr>
        <p:blipFill rotWithShape="1">
          <a:blip r:embed="rId2">
            <a:alphaModFix/>
          </a:blip>
          <a:srcRect b="0" l="0" r="0" t="0"/>
          <a:stretch/>
        </p:blipFill>
        <p:spPr>
          <a:xfrm>
            <a:off x="0" y="0"/>
            <a:ext cx="1597024" cy="6858000"/>
          </a:xfrm>
          <a:prstGeom prst="rect">
            <a:avLst/>
          </a:prstGeom>
          <a:noFill/>
          <a:ln>
            <a:noFill/>
          </a:ln>
        </p:spPr>
      </p:pic>
      <p:sp>
        <p:nvSpPr>
          <p:cNvPr id="53" name="Shape 53"/>
          <p:cNvSpPr txBox="1"/>
          <p:nvPr>
            <p:ph idx="1" type="body"/>
          </p:nvPr>
        </p:nvSpPr>
        <p:spPr>
          <a:xfrm>
            <a:off x="3009015" y="935666"/>
            <a:ext cx="5677786" cy="5578475"/>
          </a:xfrm>
          <a:prstGeom prst="rect">
            <a:avLst/>
          </a:prstGeom>
          <a:noFill/>
          <a:ln>
            <a:noFill/>
          </a:ln>
        </p:spPr>
        <p:txBody>
          <a:bodyPr anchorCtr="0" anchor="t" bIns="91425" lIns="91425" rIns="91425" tIns="91425"/>
          <a:lstStyle>
            <a:lvl1pPr rtl="0">
              <a:spcBef>
                <a:spcPts val="0"/>
              </a:spcBef>
              <a:defRPr sz="2100"/>
            </a:lvl1pPr>
            <a:lvl2pPr rtl="0">
              <a:spcBef>
                <a:spcPts val="0"/>
              </a:spcBef>
              <a:defRPr sz="1800"/>
            </a:lvl2pPr>
            <a:lvl3pPr rtl="0">
              <a:spcBef>
                <a:spcPts val="0"/>
              </a:spcBef>
              <a:defRPr sz="1500"/>
            </a:lvl3pPr>
            <a:lvl4pPr rtl="0">
              <a:spcBef>
                <a:spcPts val="0"/>
              </a:spcBef>
              <a:defRPr sz="1350"/>
            </a:lvl4pPr>
            <a:lvl5pPr rtl="0">
              <a:spcBef>
                <a:spcPts val="0"/>
              </a:spcBef>
              <a:defRPr sz="1350"/>
            </a:lvl5pPr>
            <a:lvl6pPr rtl="0">
              <a:spcBef>
                <a:spcPts val="0"/>
              </a:spcBef>
              <a:defRPr sz="1500"/>
            </a:lvl6pPr>
            <a:lvl7pPr rtl="0">
              <a:spcBef>
                <a:spcPts val="0"/>
              </a:spcBef>
              <a:defRPr sz="1500"/>
            </a:lvl7pPr>
            <a:lvl8pPr rtl="0">
              <a:spcBef>
                <a:spcPts val="0"/>
              </a:spcBef>
              <a:defRPr sz="1500"/>
            </a:lvl8pPr>
            <a:lvl9pPr rtl="0">
              <a:spcBef>
                <a:spcPts val="0"/>
              </a:spcBef>
              <a:defRPr sz="1500"/>
            </a:lvl9pPr>
          </a:lstStyle>
          <a:p/>
        </p:txBody>
      </p:sp>
      <p:sp>
        <p:nvSpPr>
          <p:cNvPr id="54" name="Shape 54"/>
          <p:cNvSpPr txBox="1"/>
          <p:nvPr>
            <p:ph type="title"/>
          </p:nvPr>
        </p:nvSpPr>
        <p:spPr>
          <a:xfrm>
            <a:off x="563525" y="0"/>
            <a:ext cx="2103120" cy="1286539"/>
          </a:xfrm>
          <a:prstGeom prst="rect">
            <a:avLst/>
          </a:prstGeom>
          <a:solidFill>
            <a:srgbClr val="046CB6"/>
          </a:solidFill>
          <a:ln>
            <a:noFill/>
          </a:ln>
        </p:spPr>
        <p:txBody>
          <a:bodyPr anchorCtr="0" anchor="ctr" bIns="91425" lIns="91425" rIns="91425" tIns="91425"/>
          <a:lstStyle>
            <a:lvl1pPr rtl="0" algn="l">
              <a:spcBef>
                <a:spcPts val="0"/>
              </a:spcBef>
              <a:defRPr b="1" sz="1500">
                <a:solidFill>
                  <a:schemeClr val="lt1"/>
                </a:solidFill>
              </a:defRPr>
            </a:lvl1pPr>
            <a:lvl2pPr rtl="0">
              <a:spcBef>
                <a:spcPts val="0"/>
              </a:spcBef>
              <a:defRPr sz="2400">
                <a:solidFill>
                  <a:srgbClr val="1086BE"/>
                </a:solidFill>
                <a:latin typeface="Arial"/>
                <a:ea typeface="Arial"/>
                <a:cs typeface="Arial"/>
                <a:sym typeface="Arial"/>
              </a:defRPr>
            </a:lvl2pPr>
            <a:lvl3pPr rtl="0">
              <a:spcBef>
                <a:spcPts val="0"/>
              </a:spcBef>
              <a:defRPr sz="2400">
                <a:solidFill>
                  <a:srgbClr val="1086BE"/>
                </a:solidFill>
                <a:latin typeface="Arial"/>
                <a:ea typeface="Arial"/>
                <a:cs typeface="Arial"/>
                <a:sym typeface="Arial"/>
              </a:defRPr>
            </a:lvl3pPr>
            <a:lvl4pPr rtl="0">
              <a:spcBef>
                <a:spcPts val="0"/>
              </a:spcBef>
              <a:defRPr sz="2400">
                <a:solidFill>
                  <a:srgbClr val="1086BE"/>
                </a:solidFill>
                <a:latin typeface="Arial"/>
                <a:ea typeface="Arial"/>
                <a:cs typeface="Arial"/>
                <a:sym typeface="Arial"/>
              </a:defRPr>
            </a:lvl4pPr>
            <a:lvl5pPr rtl="0">
              <a:spcBef>
                <a:spcPts val="0"/>
              </a:spcBef>
              <a:defRPr sz="2400">
                <a:solidFill>
                  <a:srgbClr val="1086BE"/>
                </a:solidFill>
                <a:latin typeface="Arial"/>
                <a:ea typeface="Arial"/>
                <a:cs typeface="Arial"/>
                <a:sym typeface="Arial"/>
              </a:defRPr>
            </a:lvl5pPr>
            <a:lvl6pPr rtl="0">
              <a:spcBef>
                <a:spcPts val="0"/>
              </a:spcBef>
              <a:defRPr sz="2400">
                <a:solidFill>
                  <a:schemeClr val="dk2"/>
                </a:solidFill>
              </a:defRPr>
            </a:lvl6pPr>
            <a:lvl7pPr rtl="0">
              <a:spcBef>
                <a:spcPts val="0"/>
              </a:spcBef>
              <a:defRPr sz="2400">
                <a:solidFill>
                  <a:schemeClr val="dk2"/>
                </a:solidFill>
              </a:defRPr>
            </a:lvl7pPr>
            <a:lvl8pPr rtl="0">
              <a:spcBef>
                <a:spcPts val="0"/>
              </a:spcBef>
              <a:defRPr sz="2400">
                <a:solidFill>
                  <a:schemeClr val="dk2"/>
                </a:solidFill>
              </a:defRPr>
            </a:lvl8pPr>
            <a:lvl9pPr rtl="0">
              <a:spcBef>
                <a:spcPts val="0"/>
              </a:spcBef>
              <a:defRPr sz="2400">
                <a:solidFill>
                  <a:schemeClr val="dk2"/>
                </a:solidFill>
              </a:defRPr>
            </a:lvl9pPr>
          </a:lstStyle>
          <a:p/>
        </p:txBody>
      </p:sp>
      <p:sp>
        <p:nvSpPr>
          <p:cNvPr id="55" name="Shape 55"/>
          <p:cNvSpPr txBox="1"/>
          <p:nvPr>
            <p:ph idx="2" type="body"/>
          </p:nvPr>
        </p:nvSpPr>
        <p:spPr>
          <a:xfrm>
            <a:off x="563527" y="1265274"/>
            <a:ext cx="2105246" cy="5592725"/>
          </a:xfrm>
          <a:prstGeom prst="rect">
            <a:avLst/>
          </a:prstGeom>
          <a:solidFill>
            <a:srgbClr val="046CB6"/>
          </a:solidFill>
          <a:ln>
            <a:noFill/>
          </a:ln>
        </p:spPr>
        <p:txBody>
          <a:bodyPr anchorCtr="0" anchor="ctr" bIns="91425" lIns="91425" rIns="91425" tIns="91425"/>
          <a:lstStyle>
            <a:lvl1pPr indent="0" marL="0" rtl="0">
              <a:spcBef>
                <a:spcPts val="0"/>
              </a:spcBef>
              <a:buClr>
                <a:schemeClr val="lt1"/>
              </a:buClr>
              <a:buFont typeface="Arial"/>
              <a:buNone/>
              <a:defRPr sz="1050">
                <a:solidFill>
                  <a:schemeClr val="lt1"/>
                </a:solidFill>
              </a:defRPr>
            </a:lvl1pPr>
            <a:lvl2pPr indent="0" marL="342900" rtl="0">
              <a:spcBef>
                <a:spcPts val="0"/>
              </a:spcBef>
              <a:buFont typeface="Arial"/>
              <a:buNone/>
              <a:defRPr sz="900"/>
            </a:lvl2pPr>
            <a:lvl3pPr indent="0" marL="685800" rtl="0">
              <a:spcBef>
                <a:spcPts val="0"/>
              </a:spcBef>
              <a:buFont typeface="Arial"/>
              <a:buNone/>
              <a:defRPr sz="750"/>
            </a:lvl3pPr>
            <a:lvl4pPr indent="0" marL="1028700" rtl="0">
              <a:spcBef>
                <a:spcPts val="0"/>
              </a:spcBef>
              <a:buFont typeface="Arial"/>
              <a:buNone/>
              <a:defRPr sz="675"/>
            </a:lvl4pPr>
            <a:lvl5pPr indent="0" marL="1371600" rtl="0">
              <a:spcBef>
                <a:spcPts val="0"/>
              </a:spcBef>
              <a:buFont typeface="Arial"/>
              <a:buNone/>
              <a:defRPr sz="675"/>
            </a:lvl5pPr>
            <a:lvl6pPr indent="0" marL="1714500" rtl="0">
              <a:spcBef>
                <a:spcPts val="0"/>
              </a:spcBef>
              <a:buNone/>
              <a:defRPr sz="675"/>
            </a:lvl6pPr>
            <a:lvl7pPr indent="0" marL="2057400" rtl="0">
              <a:spcBef>
                <a:spcPts val="0"/>
              </a:spcBef>
              <a:buNone/>
              <a:defRPr sz="675"/>
            </a:lvl7pPr>
            <a:lvl8pPr indent="0" marL="2400300" rtl="0">
              <a:spcBef>
                <a:spcPts val="0"/>
              </a:spcBef>
              <a:buNone/>
              <a:defRPr sz="675"/>
            </a:lvl8pPr>
            <a:lvl9pPr indent="0" marL="2743200" rtl="0">
              <a:spcBef>
                <a:spcPts val="0"/>
              </a:spcBef>
              <a:buNone/>
              <a:defRPr sz="675"/>
            </a:lvl9pPr>
          </a:lstStyle>
          <a:p/>
        </p:txBody>
      </p:sp>
      <p:sp>
        <p:nvSpPr>
          <p:cNvPr id="56" name="Shape 56"/>
          <p:cNvSpPr txBox="1"/>
          <p:nvPr>
            <p:ph idx="10" type="dt"/>
          </p:nvPr>
        </p:nvSpPr>
        <p:spPr>
          <a:xfrm>
            <a:off x="233363" y="6615114"/>
            <a:ext cx="1212850" cy="280987"/>
          </a:xfrm>
          <a:prstGeom prst="rect">
            <a:avLst/>
          </a:prstGeom>
          <a:noFill/>
          <a:ln>
            <a:noFill/>
          </a:ln>
        </p:spPr>
        <p:txBody>
          <a:bodyPr anchorCtr="0" anchor="ctr" bIns="91425" lIns="91425" rIns="91425" tIns="91425"/>
          <a:lstStyle>
            <a:lvl1pPr indent="0" marL="0" marR="0" rtl="0" algn="l">
              <a:spcBef>
                <a:spcPts val="0"/>
              </a:spcBef>
              <a:spcAft>
                <a:spcPts val="0"/>
              </a:spcAft>
              <a:defRPr b="0" baseline="0" i="0" sz="600" u="none" cap="none" strike="noStrike">
                <a:solidFill>
                  <a:srgbClr val="7F7F7F"/>
                </a:solidFill>
                <a:latin typeface="Arial"/>
                <a:ea typeface="Arial"/>
                <a:cs typeface="Arial"/>
                <a:sym typeface="Arial"/>
              </a:defRPr>
            </a:lvl1pPr>
            <a:lvl2pPr indent="0" marL="342900" marR="0" rtl="0" algn="l">
              <a:spcBef>
                <a:spcPts val="0"/>
              </a:spcBef>
              <a:defRPr b="0" baseline="0" i="0" sz="1800" u="none" cap="none" strike="noStrike">
                <a:solidFill>
                  <a:schemeClr val="dk1"/>
                </a:solidFill>
                <a:latin typeface="Arial"/>
                <a:ea typeface="Arial"/>
                <a:cs typeface="Arial"/>
                <a:sym typeface="Arial"/>
              </a:defRPr>
            </a:lvl2pPr>
            <a:lvl3pPr indent="0" marL="685800" marR="0" rtl="0" algn="l">
              <a:spcBef>
                <a:spcPts val="0"/>
              </a:spcBef>
              <a:defRPr b="0" baseline="0" i="0" sz="1800" u="none" cap="none" strike="noStrike">
                <a:solidFill>
                  <a:schemeClr val="dk1"/>
                </a:solidFill>
                <a:latin typeface="Arial"/>
                <a:ea typeface="Arial"/>
                <a:cs typeface="Arial"/>
                <a:sym typeface="Arial"/>
              </a:defRPr>
            </a:lvl3pPr>
            <a:lvl4pPr indent="0" marL="1028700" marR="0" rtl="0" algn="l">
              <a:spcBef>
                <a:spcPts val="0"/>
              </a:spcBef>
              <a:defRPr b="0" baseline="0" i="0" sz="1800" u="none" cap="none" strike="noStrike">
                <a:solidFill>
                  <a:schemeClr val="dk1"/>
                </a:solidFill>
                <a:latin typeface="Arial"/>
                <a:ea typeface="Arial"/>
                <a:cs typeface="Arial"/>
                <a:sym typeface="Arial"/>
              </a:defRPr>
            </a:lvl4pPr>
            <a:lvl5pPr indent="0" marL="1371600" marR="0" rtl="0" algn="l">
              <a:spcBef>
                <a:spcPts val="0"/>
              </a:spcBef>
              <a:defRPr b="0" baseline="0" i="0" sz="1800" u="none" cap="none" strike="noStrike">
                <a:solidFill>
                  <a:schemeClr val="dk1"/>
                </a:solidFill>
                <a:latin typeface="Arial"/>
                <a:ea typeface="Arial"/>
                <a:cs typeface="Arial"/>
                <a:sym typeface="Arial"/>
              </a:defRPr>
            </a:lvl5pPr>
            <a:lvl6pPr indent="0" marL="1714500" marR="0" rtl="0" algn="l">
              <a:spcBef>
                <a:spcPts val="0"/>
              </a:spcBef>
              <a:defRPr b="0" baseline="0" i="0" sz="1800" u="none" cap="none" strike="noStrike">
                <a:solidFill>
                  <a:schemeClr val="dk1"/>
                </a:solidFill>
                <a:latin typeface="Arial"/>
                <a:ea typeface="Arial"/>
                <a:cs typeface="Arial"/>
                <a:sym typeface="Arial"/>
              </a:defRPr>
            </a:lvl6pPr>
            <a:lvl7pPr indent="0" marL="2057400" marR="0" rtl="0" algn="l">
              <a:spcBef>
                <a:spcPts val="0"/>
              </a:spcBef>
              <a:defRPr b="0" baseline="0" i="0" sz="1800" u="none" cap="none" strike="noStrike">
                <a:solidFill>
                  <a:schemeClr val="dk1"/>
                </a:solidFill>
                <a:latin typeface="Arial"/>
                <a:ea typeface="Arial"/>
                <a:cs typeface="Arial"/>
                <a:sym typeface="Arial"/>
              </a:defRPr>
            </a:lvl7pPr>
            <a:lvl8pPr indent="0" marL="2400300" marR="0" rtl="0" algn="l">
              <a:spcBef>
                <a:spcPts val="0"/>
              </a:spcBef>
              <a:defRPr b="0" baseline="0" i="0" sz="1800" u="none" cap="none" strike="noStrike">
                <a:solidFill>
                  <a:schemeClr val="dk1"/>
                </a:solidFill>
                <a:latin typeface="Arial"/>
                <a:ea typeface="Arial"/>
                <a:cs typeface="Arial"/>
                <a:sym typeface="Arial"/>
              </a:defRPr>
            </a:lvl8pPr>
            <a:lvl9pPr indent="0" marL="2743200" marR="0" rtl="0" algn="l">
              <a:spcBef>
                <a:spcPts val="0"/>
              </a:spcBef>
              <a:defRPr b="0" baseline="0" i="0" sz="1800" u="none" cap="none" strike="noStrike">
                <a:solidFill>
                  <a:schemeClr val="dk1"/>
                </a:solidFill>
                <a:latin typeface="Arial"/>
                <a:ea typeface="Arial"/>
                <a:cs typeface="Arial"/>
                <a:sym typeface="Arial"/>
              </a:defRPr>
            </a:lvl9pPr>
          </a:lstStyle>
          <a:p/>
        </p:txBody>
      </p:sp>
      <p:sp>
        <p:nvSpPr>
          <p:cNvPr id="57" name="Shape 57"/>
          <p:cNvSpPr txBox="1"/>
          <p:nvPr>
            <p:ph idx="11" type="ftr"/>
          </p:nvPr>
        </p:nvSpPr>
        <p:spPr>
          <a:xfrm>
            <a:off x="2724149" y="6615114"/>
            <a:ext cx="4403725" cy="242885"/>
          </a:xfrm>
          <a:prstGeom prst="rect">
            <a:avLst/>
          </a:prstGeom>
          <a:noFill/>
          <a:ln>
            <a:noFill/>
          </a:ln>
        </p:spPr>
        <p:txBody>
          <a:bodyPr anchorCtr="0" anchor="ctr" bIns="91425" lIns="91425" rIns="91425" tIns="91425"/>
          <a:lstStyle>
            <a:lvl1pPr indent="0" marL="0" marR="0" rtl="0" algn="ctr">
              <a:spcBef>
                <a:spcPts val="0"/>
              </a:spcBef>
              <a:spcAft>
                <a:spcPts val="0"/>
              </a:spcAft>
              <a:defRPr b="0" baseline="0" i="0" sz="600" u="none" cap="none" strike="noStrike">
                <a:solidFill>
                  <a:srgbClr val="7F7F7F"/>
                </a:solidFill>
                <a:latin typeface="Arial"/>
                <a:ea typeface="Arial"/>
                <a:cs typeface="Arial"/>
                <a:sym typeface="Arial"/>
              </a:defRPr>
            </a:lvl1pPr>
            <a:lvl2pPr indent="0" marL="342900" marR="0" rtl="0" algn="l">
              <a:spcBef>
                <a:spcPts val="0"/>
              </a:spcBef>
              <a:defRPr b="0" baseline="0" i="0" sz="1800" u="none" cap="none" strike="noStrike">
                <a:solidFill>
                  <a:schemeClr val="dk1"/>
                </a:solidFill>
                <a:latin typeface="Arial"/>
                <a:ea typeface="Arial"/>
                <a:cs typeface="Arial"/>
                <a:sym typeface="Arial"/>
              </a:defRPr>
            </a:lvl2pPr>
            <a:lvl3pPr indent="0" marL="685800" marR="0" rtl="0" algn="l">
              <a:spcBef>
                <a:spcPts val="0"/>
              </a:spcBef>
              <a:defRPr b="0" baseline="0" i="0" sz="1800" u="none" cap="none" strike="noStrike">
                <a:solidFill>
                  <a:schemeClr val="dk1"/>
                </a:solidFill>
                <a:latin typeface="Arial"/>
                <a:ea typeface="Arial"/>
                <a:cs typeface="Arial"/>
                <a:sym typeface="Arial"/>
              </a:defRPr>
            </a:lvl3pPr>
            <a:lvl4pPr indent="0" marL="1028700" marR="0" rtl="0" algn="l">
              <a:spcBef>
                <a:spcPts val="0"/>
              </a:spcBef>
              <a:defRPr b="0" baseline="0" i="0" sz="1800" u="none" cap="none" strike="noStrike">
                <a:solidFill>
                  <a:schemeClr val="dk1"/>
                </a:solidFill>
                <a:latin typeface="Arial"/>
                <a:ea typeface="Arial"/>
                <a:cs typeface="Arial"/>
                <a:sym typeface="Arial"/>
              </a:defRPr>
            </a:lvl4pPr>
            <a:lvl5pPr indent="0" marL="1371600" marR="0" rtl="0" algn="l">
              <a:spcBef>
                <a:spcPts val="0"/>
              </a:spcBef>
              <a:defRPr b="0" baseline="0" i="0" sz="1800" u="none" cap="none" strike="noStrike">
                <a:solidFill>
                  <a:schemeClr val="dk1"/>
                </a:solidFill>
                <a:latin typeface="Arial"/>
                <a:ea typeface="Arial"/>
                <a:cs typeface="Arial"/>
                <a:sym typeface="Arial"/>
              </a:defRPr>
            </a:lvl5pPr>
            <a:lvl6pPr indent="0" marL="1714500" marR="0" rtl="0" algn="l">
              <a:spcBef>
                <a:spcPts val="0"/>
              </a:spcBef>
              <a:defRPr b="0" baseline="0" i="0" sz="1800" u="none" cap="none" strike="noStrike">
                <a:solidFill>
                  <a:schemeClr val="dk1"/>
                </a:solidFill>
                <a:latin typeface="Arial"/>
                <a:ea typeface="Arial"/>
                <a:cs typeface="Arial"/>
                <a:sym typeface="Arial"/>
              </a:defRPr>
            </a:lvl6pPr>
            <a:lvl7pPr indent="0" marL="2057400" marR="0" rtl="0" algn="l">
              <a:spcBef>
                <a:spcPts val="0"/>
              </a:spcBef>
              <a:defRPr b="0" baseline="0" i="0" sz="1800" u="none" cap="none" strike="noStrike">
                <a:solidFill>
                  <a:schemeClr val="dk1"/>
                </a:solidFill>
                <a:latin typeface="Arial"/>
                <a:ea typeface="Arial"/>
                <a:cs typeface="Arial"/>
                <a:sym typeface="Arial"/>
              </a:defRPr>
            </a:lvl7pPr>
            <a:lvl8pPr indent="0" marL="2400300" marR="0" rtl="0" algn="l">
              <a:spcBef>
                <a:spcPts val="0"/>
              </a:spcBef>
              <a:defRPr b="0" baseline="0" i="0" sz="1800" u="none" cap="none" strike="noStrike">
                <a:solidFill>
                  <a:schemeClr val="dk1"/>
                </a:solidFill>
                <a:latin typeface="Arial"/>
                <a:ea typeface="Arial"/>
                <a:cs typeface="Arial"/>
                <a:sym typeface="Arial"/>
              </a:defRPr>
            </a:lvl8pPr>
            <a:lvl9pPr indent="0" marL="2743200" marR="0" rtl="0" algn="l">
              <a:spcBef>
                <a:spcPts val="0"/>
              </a:spcBef>
              <a:defRPr b="0" baseline="0" i="0" sz="1800" u="none" cap="none" strike="noStrike">
                <a:solidFill>
                  <a:schemeClr val="dk1"/>
                </a:solidFill>
                <a:latin typeface="Arial"/>
                <a:ea typeface="Arial"/>
                <a:cs typeface="Arial"/>
                <a:sym typeface="Arial"/>
              </a:defRPr>
            </a:lvl9pPr>
          </a:lstStyle>
          <a:p/>
        </p:txBody>
      </p:sp>
      <p:sp>
        <p:nvSpPr>
          <p:cNvPr id="58" name="Shape 58"/>
          <p:cNvSpPr txBox="1"/>
          <p:nvPr>
            <p:ph idx="12" type="sldNum"/>
          </p:nvPr>
        </p:nvSpPr>
        <p:spPr>
          <a:xfrm>
            <a:off x="8186738" y="6615114"/>
            <a:ext cx="533399" cy="244474"/>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baseline="0" i="0" lang="en-US" sz="600" u="none" cap="none" strike="noStrike">
                <a:solidFill>
                  <a:srgbClr val="7F7F7F"/>
                </a:solidFill>
                <a:latin typeface="Arial"/>
                <a:ea typeface="Arial"/>
                <a:cs typeface="Arial"/>
                <a:sym typeface="Arial"/>
              </a:rPr>
              <a:t>‹#›</a:t>
            </a:fld>
          </a:p>
        </p:txBody>
      </p:sp>
      <p:pic>
        <p:nvPicPr>
          <p:cNvPr id="59" name="Shape 59"/>
          <p:cNvPicPr preferRelativeResize="0"/>
          <p:nvPr/>
        </p:nvPicPr>
        <p:blipFill rotWithShape="1">
          <a:blip r:embed="rId3">
            <a:alphaModFix/>
          </a:blip>
          <a:srcRect b="0" l="0" r="0" t="0"/>
          <a:stretch/>
        </p:blipFill>
        <p:spPr>
          <a:xfrm>
            <a:off x="7550625" y="174879"/>
            <a:ext cx="1272225" cy="244221"/>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1_Blank">
    <p:spTree>
      <p:nvGrpSpPr>
        <p:cNvPr id="60" name="Shape 60"/>
        <p:cNvGrpSpPr/>
        <p:nvPr/>
      </p:nvGrpSpPr>
      <p:grpSpPr>
        <a:xfrm>
          <a:off x="0" y="0"/>
          <a:ext cx="0" cy="0"/>
          <a:chOff x="0" y="0"/>
          <a:chExt cx="0" cy="0"/>
        </a:xfrm>
      </p:grpSpPr>
      <p:sp>
        <p:nvSpPr>
          <p:cNvPr id="61" name="Shape 61"/>
          <p:cNvSpPr/>
          <p:nvPr/>
        </p:nvSpPr>
        <p:spPr>
          <a:xfrm>
            <a:off x="42532" y="609600"/>
            <a:ext cx="9027041" cy="685799"/>
          </a:xfrm>
          <a:prstGeom prst="rect">
            <a:avLst/>
          </a:prstGeom>
          <a:solidFill>
            <a:schemeClr val="lt1"/>
          </a:solidFill>
          <a:ln cap="flat" cmpd="sng" w="1905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baseline="0" i="0" sz="1350" u="none" cap="none" strike="noStrike">
              <a:solidFill>
                <a:schemeClr val="lt1"/>
              </a:solidFill>
              <a:latin typeface="Arial"/>
              <a:ea typeface="Arial"/>
              <a:cs typeface="Arial"/>
              <a:sym typeface="Arial"/>
            </a:endParaRPr>
          </a:p>
        </p:txBody>
      </p:sp>
      <p:sp>
        <p:nvSpPr>
          <p:cNvPr id="62" name="Shape 62"/>
          <p:cNvSpPr txBox="1"/>
          <p:nvPr>
            <p:ph idx="10" type="dt"/>
          </p:nvPr>
        </p:nvSpPr>
        <p:spPr>
          <a:xfrm>
            <a:off x="233363" y="6615114"/>
            <a:ext cx="1212850" cy="280987"/>
          </a:xfrm>
          <a:prstGeom prst="rect">
            <a:avLst/>
          </a:prstGeom>
          <a:noFill/>
          <a:ln>
            <a:noFill/>
          </a:ln>
        </p:spPr>
        <p:txBody>
          <a:bodyPr anchorCtr="0" anchor="ctr" bIns="91425" lIns="91425" rIns="91425" tIns="91425"/>
          <a:lstStyle>
            <a:lvl1pPr indent="0" marL="0" marR="0" rtl="0" algn="l">
              <a:spcBef>
                <a:spcPts val="0"/>
              </a:spcBef>
              <a:spcAft>
                <a:spcPts val="0"/>
              </a:spcAft>
              <a:defRPr b="0" baseline="0" i="0" sz="600" u="none" cap="none" strike="noStrike">
                <a:solidFill>
                  <a:srgbClr val="7F7F7F"/>
                </a:solidFill>
                <a:latin typeface="Arial"/>
                <a:ea typeface="Arial"/>
                <a:cs typeface="Arial"/>
                <a:sym typeface="Arial"/>
              </a:defRPr>
            </a:lvl1pPr>
            <a:lvl2pPr indent="0" marL="342900" marR="0" rtl="0" algn="l">
              <a:spcBef>
                <a:spcPts val="0"/>
              </a:spcBef>
              <a:defRPr b="0" baseline="0" i="0" sz="1800" u="none" cap="none" strike="noStrike">
                <a:solidFill>
                  <a:schemeClr val="dk1"/>
                </a:solidFill>
                <a:latin typeface="Arial"/>
                <a:ea typeface="Arial"/>
                <a:cs typeface="Arial"/>
                <a:sym typeface="Arial"/>
              </a:defRPr>
            </a:lvl2pPr>
            <a:lvl3pPr indent="0" marL="685800" marR="0" rtl="0" algn="l">
              <a:spcBef>
                <a:spcPts val="0"/>
              </a:spcBef>
              <a:defRPr b="0" baseline="0" i="0" sz="1800" u="none" cap="none" strike="noStrike">
                <a:solidFill>
                  <a:schemeClr val="dk1"/>
                </a:solidFill>
                <a:latin typeface="Arial"/>
                <a:ea typeface="Arial"/>
                <a:cs typeface="Arial"/>
                <a:sym typeface="Arial"/>
              </a:defRPr>
            </a:lvl3pPr>
            <a:lvl4pPr indent="0" marL="1028700" marR="0" rtl="0" algn="l">
              <a:spcBef>
                <a:spcPts val="0"/>
              </a:spcBef>
              <a:defRPr b="0" baseline="0" i="0" sz="1800" u="none" cap="none" strike="noStrike">
                <a:solidFill>
                  <a:schemeClr val="dk1"/>
                </a:solidFill>
                <a:latin typeface="Arial"/>
                <a:ea typeface="Arial"/>
                <a:cs typeface="Arial"/>
                <a:sym typeface="Arial"/>
              </a:defRPr>
            </a:lvl4pPr>
            <a:lvl5pPr indent="0" marL="1371600" marR="0" rtl="0" algn="l">
              <a:spcBef>
                <a:spcPts val="0"/>
              </a:spcBef>
              <a:defRPr b="0" baseline="0" i="0" sz="1800" u="none" cap="none" strike="noStrike">
                <a:solidFill>
                  <a:schemeClr val="dk1"/>
                </a:solidFill>
                <a:latin typeface="Arial"/>
                <a:ea typeface="Arial"/>
                <a:cs typeface="Arial"/>
                <a:sym typeface="Arial"/>
              </a:defRPr>
            </a:lvl5pPr>
            <a:lvl6pPr indent="0" marL="1714500" marR="0" rtl="0" algn="l">
              <a:spcBef>
                <a:spcPts val="0"/>
              </a:spcBef>
              <a:defRPr b="0" baseline="0" i="0" sz="1800" u="none" cap="none" strike="noStrike">
                <a:solidFill>
                  <a:schemeClr val="dk1"/>
                </a:solidFill>
                <a:latin typeface="Arial"/>
                <a:ea typeface="Arial"/>
                <a:cs typeface="Arial"/>
                <a:sym typeface="Arial"/>
              </a:defRPr>
            </a:lvl6pPr>
            <a:lvl7pPr indent="0" marL="2057400" marR="0" rtl="0" algn="l">
              <a:spcBef>
                <a:spcPts val="0"/>
              </a:spcBef>
              <a:defRPr b="0" baseline="0" i="0" sz="1800" u="none" cap="none" strike="noStrike">
                <a:solidFill>
                  <a:schemeClr val="dk1"/>
                </a:solidFill>
                <a:latin typeface="Arial"/>
                <a:ea typeface="Arial"/>
                <a:cs typeface="Arial"/>
                <a:sym typeface="Arial"/>
              </a:defRPr>
            </a:lvl7pPr>
            <a:lvl8pPr indent="0" marL="2400300" marR="0" rtl="0" algn="l">
              <a:spcBef>
                <a:spcPts val="0"/>
              </a:spcBef>
              <a:defRPr b="0" baseline="0" i="0" sz="1800" u="none" cap="none" strike="noStrike">
                <a:solidFill>
                  <a:schemeClr val="dk1"/>
                </a:solidFill>
                <a:latin typeface="Arial"/>
                <a:ea typeface="Arial"/>
                <a:cs typeface="Arial"/>
                <a:sym typeface="Arial"/>
              </a:defRPr>
            </a:lvl8pPr>
            <a:lvl9pPr indent="0" marL="2743200" marR="0" rtl="0" algn="l">
              <a:spcBef>
                <a:spcPts val="0"/>
              </a:spcBef>
              <a:defRPr b="0" baseline="0" i="0" sz="1800" u="none" cap="none" strike="noStrike">
                <a:solidFill>
                  <a:schemeClr val="dk1"/>
                </a:solidFill>
                <a:latin typeface="Arial"/>
                <a:ea typeface="Arial"/>
                <a:cs typeface="Arial"/>
                <a:sym typeface="Arial"/>
              </a:defRPr>
            </a:lvl9pPr>
          </a:lstStyle>
          <a:p/>
        </p:txBody>
      </p:sp>
      <p:sp>
        <p:nvSpPr>
          <p:cNvPr id="63" name="Shape 63"/>
          <p:cNvSpPr txBox="1"/>
          <p:nvPr>
            <p:ph idx="11" type="ftr"/>
          </p:nvPr>
        </p:nvSpPr>
        <p:spPr>
          <a:xfrm>
            <a:off x="2724149" y="6615114"/>
            <a:ext cx="4403725" cy="242885"/>
          </a:xfrm>
          <a:prstGeom prst="rect">
            <a:avLst/>
          </a:prstGeom>
          <a:noFill/>
          <a:ln>
            <a:noFill/>
          </a:ln>
        </p:spPr>
        <p:txBody>
          <a:bodyPr anchorCtr="0" anchor="ctr" bIns="91425" lIns="91425" rIns="91425" tIns="91425"/>
          <a:lstStyle>
            <a:lvl1pPr indent="0" marL="0" marR="0" rtl="0" algn="ctr">
              <a:spcBef>
                <a:spcPts val="0"/>
              </a:spcBef>
              <a:spcAft>
                <a:spcPts val="0"/>
              </a:spcAft>
              <a:defRPr b="0" baseline="0" i="0" sz="600" u="none" cap="none" strike="noStrike">
                <a:solidFill>
                  <a:srgbClr val="7F7F7F"/>
                </a:solidFill>
                <a:latin typeface="Arial"/>
                <a:ea typeface="Arial"/>
                <a:cs typeface="Arial"/>
                <a:sym typeface="Arial"/>
              </a:defRPr>
            </a:lvl1pPr>
            <a:lvl2pPr indent="0" marL="342900" marR="0" rtl="0" algn="l">
              <a:spcBef>
                <a:spcPts val="0"/>
              </a:spcBef>
              <a:defRPr b="0" baseline="0" i="0" sz="1800" u="none" cap="none" strike="noStrike">
                <a:solidFill>
                  <a:schemeClr val="dk1"/>
                </a:solidFill>
                <a:latin typeface="Arial"/>
                <a:ea typeface="Arial"/>
                <a:cs typeface="Arial"/>
                <a:sym typeface="Arial"/>
              </a:defRPr>
            </a:lvl2pPr>
            <a:lvl3pPr indent="0" marL="685800" marR="0" rtl="0" algn="l">
              <a:spcBef>
                <a:spcPts val="0"/>
              </a:spcBef>
              <a:defRPr b="0" baseline="0" i="0" sz="1800" u="none" cap="none" strike="noStrike">
                <a:solidFill>
                  <a:schemeClr val="dk1"/>
                </a:solidFill>
                <a:latin typeface="Arial"/>
                <a:ea typeface="Arial"/>
                <a:cs typeface="Arial"/>
                <a:sym typeface="Arial"/>
              </a:defRPr>
            </a:lvl3pPr>
            <a:lvl4pPr indent="0" marL="1028700" marR="0" rtl="0" algn="l">
              <a:spcBef>
                <a:spcPts val="0"/>
              </a:spcBef>
              <a:defRPr b="0" baseline="0" i="0" sz="1800" u="none" cap="none" strike="noStrike">
                <a:solidFill>
                  <a:schemeClr val="dk1"/>
                </a:solidFill>
                <a:latin typeface="Arial"/>
                <a:ea typeface="Arial"/>
                <a:cs typeface="Arial"/>
                <a:sym typeface="Arial"/>
              </a:defRPr>
            </a:lvl4pPr>
            <a:lvl5pPr indent="0" marL="1371600" marR="0" rtl="0" algn="l">
              <a:spcBef>
                <a:spcPts val="0"/>
              </a:spcBef>
              <a:defRPr b="0" baseline="0" i="0" sz="1800" u="none" cap="none" strike="noStrike">
                <a:solidFill>
                  <a:schemeClr val="dk1"/>
                </a:solidFill>
                <a:latin typeface="Arial"/>
                <a:ea typeface="Arial"/>
                <a:cs typeface="Arial"/>
                <a:sym typeface="Arial"/>
              </a:defRPr>
            </a:lvl5pPr>
            <a:lvl6pPr indent="0" marL="1714500" marR="0" rtl="0" algn="l">
              <a:spcBef>
                <a:spcPts val="0"/>
              </a:spcBef>
              <a:defRPr b="0" baseline="0" i="0" sz="1800" u="none" cap="none" strike="noStrike">
                <a:solidFill>
                  <a:schemeClr val="dk1"/>
                </a:solidFill>
                <a:latin typeface="Arial"/>
                <a:ea typeface="Arial"/>
                <a:cs typeface="Arial"/>
                <a:sym typeface="Arial"/>
              </a:defRPr>
            </a:lvl6pPr>
            <a:lvl7pPr indent="0" marL="2057400" marR="0" rtl="0" algn="l">
              <a:spcBef>
                <a:spcPts val="0"/>
              </a:spcBef>
              <a:defRPr b="0" baseline="0" i="0" sz="1800" u="none" cap="none" strike="noStrike">
                <a:solidFill>
                  <a:schemeClr val="dk1"/>
                </a:solidFill>
                <a:latin typeface="Arial"/>
                <a:ea typeface="Arial"/>
                <a:cs typeface="Arial"/>
                <a:sym typeface="Arial"/>
              </a:defRPr>
            </a:lvl7pPr>
            <a:lvl8pPr indent="0" marL="2400300" marR="0" rtl="0" algn="l">
              <a:spcBef>
                <a:spcPts val="0"/>
              </a:spcBef>
              <a:defRPr b="0" baseline="0" i="0" sz="1800" u="none" cap="none" strike="noStrike">
                <a:solidFill>
                  <a:schemeClr val="dk1"/>
                </a:solidFill>
                <a:latin typeface="Arial"/>
                <a:ea typeface="Arial"/>
                <a:cs typeface="Arial"/>
                <a:sym typeface="Arial"/>
              </a:defRPr>
            </a:lvl8pPr>
            <a:lvl9pPr indent="0" marL="2743200" marR="0" rtl="0" algn="l">
              <a:spcBef>
                <a:spcPts val="0"/>
              </a:spcBef>
              <a:defRPr b="0" baseline="0" i="0" sz="1800" u="none" cap="none" strike="noStrike">
                <a:solidFill>
                  <a:schemeClr val="dk1"/>
                </a:solidFill>
                <a:latin typeface="Arial"/>
                <a:ea typeface="Arial"/>
                <a:cs typeface="Arial"/>
                <a:sym typeface="Arial"/>
              </a:defRPr>
            </a:lvl9pPr>
          </a:lstStyle>
          <a:p/>
        </p:txBody>
      </p:sp>
      <p:sp>
        <p:nvSpPr>
          <p:cNvPr id="64" name="Shape 64"/>
          <p:cNvSpPr txBox="1"/>
          <p:nvPr>
            <p:ph idx="12" type="sldNum"/>
          </p:nvPr>
        </p:nvSpPr>
        <p:spPr>
          <a:xfrm>
            <a:off x="8186738" y="6615114"/>
            <a:ext cx="533399" cy="244474"/>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baseline="0" i="0" lang="en-US" sz="600" u="none" cap="none" strike="noStrike">
                <a:solidFill>
                  <a:srgbClr val="7F7F7F"/>
                </a:solidFill>
                <a:latin typeface="Arial"/>
                <a:ea typeface="Arial"/>
                <a:cs typeface="Arial"/>
                <a:sym typeface="Aria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331" name="Shape 331"/>
        <p:cNvGrpSpPr/>
        <p:nvPr/>
      </p:nvGrpSpPr>
      <p:grpSpPr>
        <a:xfrm>
          <a:off x="0" y="0"/>
          <a:ext cx="0" cy="0"/>
          <a:chOff x="0" y="0"/>
          <a:chExt cx="0" cy="0"/>
        </a:xfrm>
      </p:grpSpPr>
      <p:pic>
        <p:nvPicPr>
          <p:cNvPr id="332" name="Shape 332"/>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333" name="Shape 333"/>
          <p:cNvSpPr txBox="1"/>
          <p:nvPr>
            <p:ph type="ctrTitle"/>
          </p:nvPr>
        </p:nvSpPr>
        <p:spPr>
          <a:xfrm>
            <a:off x="5146157" y="2328039"/>
            <a:ext cx="3636335" cy="1052623"/>
          </a:xfrm>
          <a:prstGeom prst="rect">
            <a:avLst/>
          </a:prstGeom>
          <a:noFill/>
          <a:ln>
            <a:noFill/>
          </a:ln>
        </p:spPr>
        <p:txBody>
          <a:bodyPr anchorCtr="0" anchor="ctr" bIns="91425" lIns="91425" rIns="91425" tIns="91425"/>
          <a:lstStyle>
            <a:lvl1pPr indent="0" marL="0" marR="0" rtl="0" algn="l">
              <a:spcBef>
                <a:spcPts val="0"/>
              </a:spcBef>
              <a:spcAft>
                <a:spcPts val="0"/>
              </a:spcAft>
              <a:defRPr b="0" baseline="0" i="0" sz="2400" u="none" cap="none" strike="noStrike">
                <a:solidFill>
                  <a:schemeClr val="lt1"/>
                </a:solidFill>
                <a:latin typeface="Arial"/>
                <a:ea typeface="Arial"/>
                <a:cs typeface="Arial"/>
                <a:sym typeface="Arial"/>
              </a:defRPr>
            </a:lvl1pPr>
            <a:lvl2pPr indent="0" marL="0" marR="0" rtl="0" algn="l">
              <a:spcBef>
                <a:spcPts val="0"/>
              </a:spcBef>
              <a:spcAft>
                <a:spcPts val="0"/>
              </a:spcAft>
              <a:defRPr b="0" baseline="0" i="0" sz="2400" u="none" cap="none" strike="noStrike">
                <a:solidFill>
                  <a:schemeClr val="dk2"/>
                </a:solidFill>
                <a:latin typeface="Arial"/>
                <a:ea typeface="Arial"/>
                <a:cs typeface="Arial"/>
                <a:sym typeface="Arial"/>
              </a:defRPr>
            </a:lvl2pPr>
            <a:lvl3pPr indent="0" marL="0" marR="0" rtl="0" algn="l">
              <a:spcBef>
                <a:spcPts val="0"/>
              </a:spcBef>
              <a:spcAft>
                <a:spcPts val="0"/>
              </a:spcAft>
              <a:defRPr b="0" baseline="0" i="0" sz="2400" u="none" cap="none" strike="noStrike">
                <a:solidFill>
                  <a:schemeClr val="dk2"/>
                </a:solidFill>
                <a:latin typeface="Arial"/>
                <a:ea typeface="Arial"/>
                <a:cs typeface="Arial"/>
                <a:sym typeface="Arial"/>
              </a:defRPr>
            </a:lvl3pPr>
            <a:lvl4pPr indent="0" marL="0" marR="0" rtl="0" algn="l">
              <a:spcBef>
                <a:spcPts val="0"/>
              </a:spcBef>
              <a:spcAft>
                <a:spcPts val="0"/>
              </a:spcAft>
              <a:defRPr b="0" baseline="0" i="0" sz="2400" u="none" cap="none" strike="noStrike">
                <a:solidFill>
                  <a:schemeClr val="dk2"/>
                </a:solidFill>
                <a:latin typeface="Arial"/>
                <a:ea typeface="Arial"/>
                <a:cs typeface="Arial"/>
                <a:sym typeface="Arial"/>
              </a:defRPr>
            </a:lvl4pPr>
            <a:lvl5pPr indent="0" marL="0" marR="0" rtl="0" algn="l">
              <a:spcBef>
                <a:spcPts val="0"/>
              </a:spcBef>
              <a:spcAft>
                <a:spcPts val="0"/>
              </a:spcAft>
              <a:defRPr b="0" baseline="0" i="0" sz="2400" u="none" cap="none" strike="noStrike">
                <a:solidFill>
                  <a:schemeClr val="dk2"/>
                </a:solidFill>
                <a:latin typeface="Arial"/>
                <a:ea typeface="Arial"/>
                <a:cs typeface="Arial"/>
                <a:sym typeface="Arial"/>
              </a:defRPr>
            </a:lvl5pPr>
            <a:lvl6pPr indent="0" marL="342900" marR="0" rtl="0" algn="l">
              <a:spcBef>
                <a:spcPts val="0"/>
              </a:spcBef>
              <a:spcAft>
                <a:spcPts val="0"/>
              </a:spcAft>
              <a:defRPr b="0" baseline="0" i="0" sz="2400" u="none" cap="none" strike="noStrike">
                <a:solidFill>
                  <a:schemeClr val="dk2"/>
                </a:solidFill>
                <a:latin typeface="Arial"/>
                <a:ea typeface="Arial"/>
                <a:cs typeface="Arial"/>
                <a:sym typeface="Arial"/>
              </a:defRPr>
            </a:lvl6pPr>
            <a:lvl7pPr indent="0" marL="685800" marR="0" rtl="0" algn="l">
              <a:spcBef>
                <a:spcPts val="0"/>
              </a:spcBef>
              <a:spcAft>
                <a:spcPts val="0"/>
              </a:spcAft>
              <a:defRPr b="0" baseline="0" i="0" sz="2400" u="none" cap="none" strike="noStrike">
                <a:solidFill>
                  <a:schemeClr val="dk2"/>
                </a:solidFill>
                <a:latin typeface="Arial"/>
                <a:ea typeface="Arial"/>
                <a:cs typeface="Arial"/>
                <a:sym typeface="Arial"/>
              </a:defRPr>
            </a:lvl7pPr>
            <a:lvl8pPr indent="0" marL="1028700" marR="0" rtl="0" algn="l">
              <a:spcBef>
                <a:spcPts val="0"/>
              </a:spcBef>
              <a:spcAft>
                <a:spcPts val="0"/>
              </a:spcAft>
              <a:defRPr b="0" baseline="0" i="0" sz="2400" u="none" cap="none" strike="noStrike">
                <a:solidFill>
                  <a:schemeClr val="dk2"/>
                </a:solidFill>
                <a:latin typeface="Arial"/>
                <a:ea typeface="Arial"/>
                <a:cs typeface="Arial"/>
                <a:sym typeface="Arial"/>
              </a:defRPr>
            </a:lvl8pPr>
            <a:lvl9pPr indent="0" marL="1371600" marR="0" rtl="0" algn="l">
              <a:spcBef>
                <a:spcPts val="0"/>
              </a:spcBef>
              <a:spcAft>
                <a:spcPts val="0"/>
              </a:spcAft>
              <a:defRPr b="0" baseline="0" i="0" sz="2400" u="none" cap="none" strike="noStrike">
                <a:solidFill>
                  <a:schemeClr val="dk2"/>
                </a:solidFill>
                <a:latin typeface="Arial"/>
                <a:ea typeface="Arial"/>
                <a:cs typeface="Arial"/>
                <a:sym typeface="Arial"/>
              </a:defRPr>
            </a:lvl9pPr>
          </a:lstStyle>
          <a:p/>
        </p:txBody>
      </p:sp>
      <p:sp>
        <p:nvSpPr>
          <p:cNvPr id="334" name="Shape 334"/>
          <p:cNvSpPr txBox="1"/>
          <p:nvPr>
            <p:ph idx="1" type="subTitle"/>
          </p:nvPr>
        </p:nvSpPr>
        <p:spPr>
          <a:xfrm>
            <a:off x="5156789" y="3429000"/>
            <a:ext cx="3551274" cy="1026042"/>
          </a:xfrm>
          <a:prstGeom prst="rect">
            <a:avLst/>
          </a:prstGeom>
          <a:noFill/>
          <a:ln>
            <a:noFill/>
          </a:ln>
        </p:spPr>
        <p:txBody>
          <a:bodyPr anchorCtr="0" anchor="ctr" bIns="91425" lIns="91425" rIns="91425" tIns="91425"/>
          <a:lstStyle>
            <a:lvl1pPr indent="0" marL="0" marR="0" rtl="0" algn="ctr">
              <a:spcBef>
                <a:spcPts val="525"/>
              </a:spcBef>
              <a:spcAft>
                <a:spcPts val="0"/>
              </a:spcAft>
              <a:buClr>
                <a:schemeClr val="accent2"/>
              </a:buClr>
              <a:buFont typeface="Arial"/>
              <a:buNone/>
              <a:defRPr b="0" baseline="0" i="0" sz="1200" u="none" cap="none" strike="noStrike">
                <a:solidFill>
                  <a:schemeClr val="lt1"/>
                </a:solidFill>
                <a:latin typeface="Arial"/>
                <a:ea typeface="Arial"/>
                <a:cs typeface="Arial"/>
                <a:sym typeface="Arial"/>
              </a:defRPr>
            </a:lvl1pPr>
            <a:lvl2pPr indent="0" marL="342900" marR="0" rtl="0" algn="ctr">
              <a:spcBef>
                <a:spcPts val="413"/>
              </a:spcBef>
              <a:spcAft>
                <a:spcPts val="0"/>
              </a:spcAft>
              <a:buClr>
                <a:srgbClr val="66CCCC"/>
              </a:buClr>
              <a:buFont typeface="Noto Symbol"/>
              <a:buNone/>
              <a:defRPr b="0" baseline="0" i="0" sz="1350" u="none" cap="none" strike="noStrike">
                <a:solidFill>
                  <a:srgbClr val="888888"/>
                </a:solidFill>
                <a:latin typeface="Arial"/>
                <a:ea typeface="Arial"/>
                <a:cs typeface="Arial"/>
                <a:sym typeface="Arial"/>
              </a:defRPr>
            </a:lvl2pPr>
            <a:lvl3pPr indent="0" marL="685800" marR="0" rtl="0" algn="ctr">
              <a:spcBef>
                <a:spcPts val="375"/>
              </a:spcBef>
              <a:spcAft>
                <a:spcPts val="0"/>
              </a:spcAft>
              <a:buClr>
                <a:srgbClr val="0099CC"/>
              </a:buClr>
              <a:buFont typeface="Noto Symbol"/>
              <a:buNone/>
              <a:defRPr b="0" baseline="0" i="0" sz="1050" u="none" cap="none" strike="noStrike">
                <a:solidFill>
                  <a:srgbClr val="888888"/>
                </a:solidFill>
                <a:latin typeface="Arial"/>
                <a:ea typeface="Arial"/>
                <a:cs typeface="Arial"/>
                <a:sym typeface="Arial"/>
              </a:defRPr>
            </a:lvl3pPr>
            <a:lvl4pPr indent="0" marL="1028700" marR="0" rtl="0" algn="ctr">
              <a:spcBef>
                <a:spcPts val="300"/>
              </a:spcBef>
              <a:spcAft>
                <a:spcPts val="0"/>
              </a:spcAft>
              <a:buClr>
                <a:srgbClr val="046CB6"/>
              </a:buClr>
              <a:buFont typeface="Noto Symbol"/>
              <a:buNone/>
              <a:defRPr b="0" baseline="0" i="0" sz="825" u="none" cap="none" strike="noStrike">
                <a:solidFill>
                  <a:srgbClr val="888888"/>
                </a:solidFill>
                <a:latin typeface="Arial"/>
                <a:ea typeface="Arial"/>
                <a:cs typeface="Arial"/>
                <a:sym typeface="Arial"/>
              </a:defRPr>
            </a:lvl4pPr>
            <a:lvl5pPr indent="0" marL="1371600" marR="0" rtl="0" algn="ctr">
              <a:spcBef>
                <a:spcPts val="300"/>
              </a:spcBef>
              <a:spcAft>
                <a:spcPts val="0"/>
              </a:spcAft>
              <a:buClr>
                <a:srgbClr val="414141"/>
              </a:buClr>
              <a:buFont typeface="Noto Symbol"/>
              <a:buNone/>
              <a:defRPr b="0" baseline="0" i="0" sz="788" u="none" cap="none" strike="noStrike">
                <a:solidFill>
                  <a:srgbClr val="888888"/>
                </a:solidFill>
                <a:latin typeface="Arial"/>
                <a:ea typeface="Arial"/>
                <a:cs typeface="Arial"/>
                <a:sym typeface="Arial"/>
              </a:defRPr>
            </a:lvl5pPr>
            <a:lvl6pPr indent="0" marL="1714500" marR="0" rtl="0" algn="ctr">
              <a:spcBef>
                <a:spcPts val="270"/>
              </a:spcBef>
              <a:buClr>
                <a:schemeClr val="accent1"/>
              </a:buClr>
              <a:buFont typeface="Noto Symbol"/>
              <a:buNone/>
              <a:defRPr b="0" baseline="0" i="0" sz="1350" u="none" cap="none" strike="noStrike">
                <a:solidFill>
                  <a:srgbClr val="888888"/>
                </a:solidFill>
                <a:latin typeface="Arial"/>
                <a:ea typeface="Arial"/>
                <a:cs typeface="Arial"/>
                <a:sym typeface="Arial"/>
              </a:defRPr>
            </a:lvl6pPr>
            <a:lvl7pPr indent="0" marL="2057400" marR="0" rtl="0" algn="ctr">
              <a:spcBef>
                <a:spcPts val="270"/>
              </a:spcBef>
              <a:buClr>
                <a:schemeClr val="accent2"/>
              </a:buClr>
              <a:buFont typeface="Noto Symbol"/>
              <a:buNone/>
              <a:defRPr b="0" baseline="0" i="0" sz="1350" u="none" cap="none" strike="noStrike">
                <a:solidFill>
                  <a:srgbClr val="888888"/>
                </a:solidFill>
                <a:latin typeface="Arial"/>
                <a:ea typeface="Arial"/>
                <a:cs typeface="Arial"/>
                <a:sym typeface="Arial"/>
              </a:defRPr>
            </a:lvl7pPr>
            <a:lvl8pPr indent="0" marL="2400300" marR="0" rtl="0" algn="ctr">
              <a:spcBef>
                <a:spcPts val="270"/>
              </a:spcBef>
              <a:buClr>
                <a:schemeClr val="accent3"/>
              </a:buClr>
              <a:buFont typeface="Noto Symbol"/>
              <a:buNone/>
              <a:defRPr b="0" baseline="0" i="0" sz="1350" u="none" cap="none" strike="noStrike">
                <a:solidFill>
                  <a:srgbClr val="888888"/>
                </a:solidFill>
                <a:latin typeface="Arial"/>
                <a:ea typeface="Arial"/>
                <a:cs typeface="Arial"/>
                <a:sym typeface="Arial"/>
              </a:defRPr>
            </a:lvl8pPr>
            <a:lvl9pPr indent="0" marL="2743200" marR="0" rtl="0" algn="ctr">
              <a:spcBef>
                <a:spcPts val="270"/>
              </a:spcBef>
              <a:buClr>
                <a:schemeClr val="accent4"/>
              </a:buClr>
              <a:buFont typeface="Noto Symbol"/>
              <a:buNone/>
              <a:defRPr b="0" baseline="0" i="0" sz="1350" u="none" cap="none" strike="noStrike">
                <a:solidFill>
                  <a:srgbClr val="888888"/>
                </a:solidFill>
                <a:latin typeface="Arial"/>
                <a:ea typeface="Arial"/>
                <a:cs typeface="Arial"/>
                <a:sym typeface="Arial"/>
              </a:defRPr>
            </a:lvl9pPr>
          </a:lstStyle>
          <a:p/>
        </p:txBody>
      </p:sp>
      <p:sp>
        <p:nvSpPr>
          <p:cNvPr id="335" name="Shape 335"/>
          <p:cNvSpPr txBox="1"/>
          <p:nvPr>
            <p:ph idx="10" type="dt"/>
          </p:nvPr>
        </p:nvSpPr>
        <p:spPr>
          <a:xfrm>
            <a:off x="7623175" y="6391276"/>
            <a:ext cx="835025" cy="365125"/>
          </a:xfrm>
          <a:prstGeom prst="rect">
            <a:avLst/>
          </a:prstGeom>
          <a:noFill/>
          <a:ln>
            <a:noFill/>
          </a:ln>
        </p:spPr>
        <p:txBody>
          <a:bodyPr anchorCtr="0" anchor="ctr" bIns="91425" lIns="91425" rIns="91425" tIns="91425"/>
          <a:lstStyle>
            <a:lvl1pPr indent="0" marL="0" marR="0" rtl="0" algn="r">
              <a:spcBef>
                <a:spcPts val="0"/>
              </a:spcBef>
              <a:spcAft>
                <a:spcPts val="0"/>
              </a:spcAft>
              <a:defRPr b="0" baseline="0" i="0" sz="675" u="none" cap="none" strike="noStrike">
                <a:solidFill>
                  <a:srgbClr val="FFFFFF"/>
                </a:solidFill>
                <a:latin typeface="Arial"/>
                <a:ea typeface="Arial"/>
                <a:cs typeface="Arial"/>
                <a:sym typeface="Arial"/>
              </a:defRPr>
            </a:lvl1pPr>
            <a:lvl2pPr indent="0" marL="342900" marR="0" rtl="0" algn="l">
              <a:spcBef>
                <a:spcPts val="0"/>
              </a:spcBef>
              <a:defRPr b="0" baseline="0" i="0" sz="1800" u="none" cap="none" strike="noStrike">
                <a:solidFill>
                  <a:schemeClr val="dk1"/>
                </a:solidFill>
                <a:latin typeface="Arial"/>
                <a:ea typeface="Arial"/>
                <a:cs typeface="Arial"/>
                <a:sym typeface="Arial"/>
              </a:defRPr>
            </a:lvl2pPr>
            <a:lvl3pPr indent="0" marL="685800" marR="0" rtl="0" algn="l">
              <a:spcBef>
                <a:spcPts val="0"/>
              </a:spcBef>
              <a:defRPr b="0" baseline="0" i="0" sz="1800" u="none" cap="none" strike="noStrike">
                <a:solidFill>
                  <a:schemeClr val="dk1"/>
                </a:solidFill>
                <a:latin typeface="Arial"/>
                <a:ea typeface="Arial"/>
                <a:cs typeface="Arial"/>
                <a:sym typeface="Arial"/>
              </a:defRPr>
            </a:lvl3pPr>
            <a:lvl4pPr indent="0" marL="1028700" marR="0" rtl="0" algn="l">
              <a:spcBef>
                <a:spcPts val="0"/>
              </a:spcBef>
              <a:defRPr b="0" baseline="0" i="0" sz="1800" u="none" cap="none" strike="noStrike">
                <a:solidFill>
                  <a:schemeClr val="dk1"/>
                </a:solidFill>
                <a:latin typeface="Arial"/>
                <a:ea typeface="Arial"/>
                <a:cs typeface="Arial"/>
                <a:sym typeface="Arial"/>
              </a:defRPr>
            </a:lvl4pPr>
            <a:lvl5pPr indent="0" marL="1371600" marR="0" rtl="0" algn="l">
              <a:spcBef>
                <a:spcPts val="0"/>
              </a:spcBef>
              <a:defRPr b="0" baseline="0" i="0" sz="1800" u="none" cap="none" strike="noStrike">
                <a:solidFill>
                  <a:schemeClr val="dk1"/>
                </a:solidFill>
                <a:latin typeface="Arial"/>
                <a:ea typeface="Arial"/>
                <a:cs typeface="Arial"/>
                <a:sym typeface="Arial"/>
              </a:defRPr>
            </a:lvl5pPr>
            <a:lvl6pPr indent="0" marL="1714500" marR="0" rtl="0" algn="l">
              <a:spcBef>
                <a:spcPts val="0"/>
              </a:spcBef>
              <a:defRPr b="0" baseline="0" i="0" sz="1800" u="none" cap="none" strike="noStrike">
                <a:solidFill>
                  <a:schemeClr val="dk1"/>
                </a:solidFill>
                <a:latin typeface="Arial"/>
                <a:ea typeface="Arial"/>
                <a:cs typeface="Arial"/>
                <a:sym typeface="Arial"/>
              </a:defRPr>
            </a:lvl6pPr>
            <a:lvl7pPr indent="0" marL="2057400" marR="0" rtl="0" algn="l">
              <a:spcBef>
                <a:spcPts val="0"/>
              </a:spcBef>
              <a:defRPr b="0" baseline="0" i="0" sz="1800" u="none" cap="none" strike="noStrike">
                <a:solidFill>
                  <a:schemeClr val="dk1"/>
                </a:solidFill>
                <a:latin typeface="Arial"/>
                <a:ea typeface="Arial"/>
                <a:cs typeface="Arial"/>
                <a:sym typeface="Arial"/>
              </a:defRPr>
            </a:lvl7pPr>
            <a:lvl8pPr indent="0" marL="2400300" marR="0" rtl="0" algn="l">
              <a:spcBef>
                <a:spcPts val="0"/>
              </a:spcBef>
              <a:defRPr b="0" baseline="0" i="0" sz="1800" u="none" cap="none" strike="noStrike">
                <a:solidFill>
                  <a:schemeClr val="dk1"/>
                </a:solidFill>
                <a:latin typeface="Arial"/>
                <a:ea typeface="Arial"/>
                <a:cs typeface="Arial"/>
                <a:sym typeface="Arial"/>
              </a:defRPr>
            </a:lvl8pPr>
            <a:lvl9pPr indent="0" marL="2743200" marR="0" rtl="0" algn="l">
              <a:spcBef>
                <a:spcPts val="0"/>
              </a:spcBef>
              <a:defRPr b="0" baseline="0" i="0" sz="1800" u="none" cap="none" strike="noStrike">
                <a:solidFill>
                  <a:schemeClr val="dk1"/>
                </a:solidFill>
                <a:latin typeface="Arial"/>
                <a:ea typeface="Arial"/>
                <a:cs typeface="Arial"/>
                <a:sym typeface="Arial"/>
              </a:defRPr>
            </a:lvl9pPr>
          </a:lstStyle>
          <a:p/>
        </p:txBody>
      </p:sp>
      <p:sp>
        <p:nvSpPr>
          <p:cNvPr id="336" name="Shape 336"/>
          <p:cNvSpPr txBox="1"/>
          <p:nvPr>
            <p:ph idx="11" type="ftr"/>
          </p:nvPr>
        </p:nvSpPr>
        <p:spPr>
          <a:xfrm>
            <a:off x="157164" y="6413501"/>
            <a:ext cx="5159116" cy="365125"/>
          </a:xfrm>
          <a:prstGeom prst="rect">
            <a:avLst/>
          </a:prstGeom>
          <a:noFill/>
          <a:ln>
            <a:noFill/>
          </a:ln>
        </p:spPr>
        <p:txBody>
          <a:bodyPr anchorCtr="0" anchor="ctr" bIns="91425" lIns="91425" rIns="91425" tIns="91425"/>
          <a:lstStyle>
            <a:lvl1pPr indent="0" marL="0" marR="0" rtl="0" algn="l">
              <a:spcBef>
                <a:spcPts val="0"/>
              </a:spcBef>
              <a:spcAft>
                <a:spcPts val="0"/>
              </a:spcAft>
              <a:defRPr b="0" baseline="0" i="0" sz="600" u="none" cap="none" strike="noStrike">
                <a:solidFill>
                  <a:srgbClr val="FFFFFF"/>
                </a:solidFill>
                <a:latin typeface="Arial"/>
                <a:ea typeface="Arial"/>
                <a:cs typeface="Arial"/>
                <a:sym typeface="Arial"/>
              </a:defRPr>
            </a:lvl1pPr>
            <a:lvl2pPr indent="0" marL="342900" marR="0" rtl="0" algn="l">
              <a:spcBef>
                <a:spcPts val="0"/>
              </a:spcBef>
              <a:defRPr b="0" baseline="0" i="0" sz="1800" u="none" cap="none" strike="noStrike">
                <a:solidFill>
                  <a:schemeClr val="dk1"/>
                </a:solidFill>
                <a:latin typeface="Arial"/>
                <a:ea typeface="Arial"/>
                <a:cs typeface="Arial"/>
                <a:sym typeface="Arial"/>
              </a:defRPr>
            </a:lvl2pPr>
            <a:lvl3pPr indent="0" marL="685800" marR="0" rtl="0" algn="l">
              <a:spcBef>
                <a:spcPts val="0"/>
              </a:spcBef>
              <a:defRPr b="0" baseline="0" i="0" sz="1800" u="none" cap="none" strike="noStrike">
                <a:solidFill>
                  <a:schemeClr val="dk1"/>
                </a:solidFill>
                <a:latin typeface="Arial"/>
                <a:ea typeface="Arial"/>
                <a:cs typeface="Arial"/>
                <a:sym typeface="Arial"/>
              </a:defRPr>
            </a:lvl3pPr>
            <a:lvl4pPr indent="0" marL="1028700" marR="0" rtl="0" algn="l">
              <a:spcBef>
                <a:spcPts val="0"/>
              </a:spcBef>
              <a:defRPr b="0" baseline="0" i="0" sz="1800" u="none" cap="none" strike="noStrike">
                <a:solidFill>
                  <a:schemeClr val="dk1"/>
                </a:solidFill>
                <a:latin typeface="Arial"/>
                <a:ea typeface="Arial"/>
                <a:cs typeface="Arial"/>
                <a:sym typeface="Arial"/>
              </a:defRPr>
            </a:lvl4pPr>
            <a:lvl5pPr indent="0" marL="1371600" marR="0" rtl="0" algn="l">
              <a:spcBef>
                <a:spcPts val="0"/>
              </a:spcBef>
              <a:defRPr b="0" baseline="0" i="0" sz="1800" u="none" cap="none" strike="noStrike">
                <a:solidFill>
                  <a:schemeClr val="dk1"/>
                </a:solidFill>
                <a:latin typeface="Arial"/>
                <a:ea typeface="Arial"/>
                <a:cs typeface="Arial"/>
                <a:sym typeface="Arial"/>
              </a:defRPr>
            </a:lvl5pPr>
            <a:lvl6pPr indent="0" marL="1714500" marR="0" rtl="0" algn="l">
              <a:spcBef>
                <a:spcPts val="0"/>
              </a:spcBef>
              <a:defRPr b="0" baseline="0" i="0" sz="1800" u="none" cap="none" strike="noStrike">
                <a:solidFill>
                  <a:schemeClr val="dk1"/>
                </a:solidFill>
                <a:latin typeface="Arial"/>
                <a:ea typeface="Arial"/>
                <a:cs typeface="Arial"/>
                <a:sym typeface="Arial"/>
              </a:defRPr>
            </a:lvl6pPr>
            <a:lvl7pPr indent="0" marL="2057400" marR="0" rtl="0" algn="l">
              <a:spcBef>
                <a:spcPts val="0"/>
              </a:spcBef>
              <a:defRPr b="0" baseline="0" i="0" sz="1800" u="none" cap="none" strike="noStrike">
                <a:solidFill>
                  <a:schemeClr val="dk1"/>
                </a:solidFill>
                <a:latin typeface="Arial"/>
                <a:ea typeface="Arial"/>
                <a:cs typeface="Arial"/>
                <a:sym typeface="Arial"/>
              </a:defRPr>
            </a:lvl7pPr>
            <a:lvl8pPr indent="0" marL="2400300" marR="0" rtl="0" algn="l">
              <a:spcBef>
                <a:spcPts val="0"/>
              </a:spcBef>
              <a:defRPr b="0" baseline="0" i="0" sz="1800" u="none" cap="none" strike="noStrike">
                <a:solidFill>
                  <a:schemeClr val="dk1"/>
                </a:solidFill>
                <a:latin typeface="Arial"/>
                <a:ea typeface="Arial"/>
                <a:cs typeface="Arial"/>
                <a:sym typeface="Arial"/>
              </a:defRPr>
            </a:lvl8pPr>
            <a:lvl9pPr indent="0" marL="2743200" marR="0" rtl="0" algn="l">
              <a:spcBef>
                <a:spcPts val="0"/>
              </a:spcBef>
              <a:defRPr b="0" baseline="0" i="0" sz="1800" u="none" cap="none" strike="noStrike">
                <a:solidFill>
                  <a:schemeClr val="dk1"/>
                </a:solidFill>
                <a:latin typeface="Arial"/>
                <a:ea typeface="Arial"/>
                <a:cs typeface="Arial"/>
                <a:sym typeface="Arial"/>
              </a:defRPr>
            </a:lvl9pPr>
          </a:lstStyle>
          <a:p/>
        </p:txBody>
      </p:sp>
      <p:pic>
        <p:nvPicPr>
          <p:cNvPr id="337" name="Shape 337"/>
          <p:cNvPicPr preferRelativeResize="0"/>
          <p:nvPr/>
        </p:nvPicPr>
        <p:blipFill rotWithShape="1">
          <a:blip r:embed="rId3">
            <a:alphaModFix/>
          </a:blip>
          <a:srcRect b="0" l="0" r="0" t="0"/>
          <a:stretch/>
        </p:blipFill>
        <p:spPr>
          <a:xfrm>
            <a:off x="664235" y="2847140"/>
            <a:ext cx="3571335" cy="106704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03.png"/><Relationship Id="rId2" Type="http://schemas.openxmlformats.org/officeDocument/2006/relationships/image" Target="../media/image00.png"/><Relationship Id="rId3" Type="http://schemas.openxmlformats.org/officeDocument/2006/relationships/image" Target="../media/image01.png"/><Relationship Id="rId4" Type="http://schemas.openxmlformats.org/officeDocument/2006/relationships/slideLayout" Target="../slideLayouts/slideLayout1.xml"/><Relationship Id="rId11" Type="http://schemas.openxmlformats.org/officeDocument/2006/relationships/slideLayout" Target="../slideLayouts/slideLayout8.xml"/><Relationship Id="rId10" Type="http://schemas.openxmlformats.org/officeDocument/2006/relationships/slideLayout" Target="../slideLayouts/slideLayout7.xml"/><Relationship Id="rId12" Type="http://schemas.openxmlformats.org/officeDocument/2006/relationships/theme" Target="../theme/theme7.xml"/><Relationship Id="rId9" Type="http://schemas.openxmlformats.org/officeDocument/2006/relationships/slideLayout" Target="../slideLayouts/slideLayout6.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00.png"/><Relationship Id="rId2" Type="http://schemas.openxmlformats.org/officeDocument/2006/relationships/image" Target="../media/image10.png"/><Relationship Id="rId3" Type="http://schemas.openxmlformats.org/officeDocument/2006/relationships/slideLayout" Target="../slideLayouts/slideLayout9.xml"/><Relationship Id="rId4" Type="http://schemas.openxmlformats.org/officeDocument/2006/relationships/slideLayout" Target="../slideLayouts/slideLayout10.xml"/><Relationship Id="rId11" Type="http://schemas.openxmlformats.org/officeDocument/2006/relationships/theme" Target="../theme/theme6.xml"/><Relationship Id="rId10" Type="http://schemas.openxmlformats.org/officeDocument/2006/relationships/slideLayout" Target="../slideLayouts/slideLayout16.xml"/><Relationship Id="rId9" Type="http://schemas.openxmlformats.org/officeDocument/2006/relationships/slideLayout" Target="../slideLayouts/slideLayout15.xml"/><Relationship Id="rId5" Type="http://schemas.openxmlformats.org/officeDocument/2006/relationships/slideLayout" Target="../slideLayouts/slideLayout11.xml"/><Relationship Id="rId6" Type="http://schemas.openxmlformats.org/officeDocument/2006/relationships/slideLayout" Target="../slideLayouts/slideLayout12.xml"/><Relationship Id="rId7" Type="http://schemas.openxmlformats.org/officeDocument/2006/relationships/slideLayout" Target="../slideLayouts/slideLayout13.xml"/><Relationship Id="rId8"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00.png"/><Relationship Id="rId2" Type="http://schemas.openxmlformats.org/officeDocument/2006/relationships/image" Target="../media/image10.png"/><Relationship Id="rId3" Type="http://schemas.openxmlformats.org/officeDocument/2006/relationships/slideLayout" Target="../slideLayouts/slideLayout17.xml"/><Relationship Id="rId4" Type="http://schemas.openxmlformats.org/officeDocument/2006/relationships/slideLayout" Target="../slideLayouts/slideLayout18.xml"/><Relationship Id="rId11" Type="http://schemas.openxmlformats.org/officeDocument/2006/relationships/slideLayout" Target="../slideLayouts/slideLayout25.xml"/><Relationship Id="rId10" Type="http://schemas.openxmlformats.org/officeDocument/2006/relationships/slideLayout" Target="../slideLayouts/slideLayout24.xml"/><Relationship Id="rId12" Type="http://schemas.openxmlformats.org/officeDocument/2006/relationships/theme" Target="../theme/theme2.xml"/><Relationship Id="rId9" Type="http://schemas.openxmlformats.org/officeDocument/2006/relationships/slideLayout" Target="../slideLayouts/slideLayout23.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1" Type="http://schemas.openxmlformats.org/officeDocument/2006/relationships/image" Target="../media/image00.png"/><Relationship Id="rId2" Type="http://schemas.openxmlformats.org/officeDocument/2006/relationships/image" Target="../media/image10.png"/><Relationship Id="rId3" Type="http://schemas.openxmlformats.org/officeDocument/2006/relationships/slideLayout" Target="../slideLayouts/slideLayout26.xml"/><Relationship Id="rId4" Type="http://schemas.openxmlformats.org/officeDocument/2006/relationships/slideLayout" Target="../slideLayouts/slideLayout27.xml"/><Relationship Id="rId11" Type="http://schemas.openxmlformats.org/officeDocument/2006/relationships/slideLayout" Target="../slideLayouts/slideLayout34.xml"/><Relationship Id="rId10" Type="http://schemas.openxmlformats.org/officeDocument/2006/relationships/slideLayout" Target="../slideLayouts/slideLayout33.xml"/><Relationship Id="rId12" Type="http://schemas.openxmlformats.org/officeDocument/2006/relationships/theme" Target="../theme/theme5.xml"/><Relationship Id="rId9" Type="http://schemas.openxmlformats.org/officeDocument/2006/relationships/slideLayout" Target="../slideLayouts/slideLayout32.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43.xml"/><Relationship Id="rId10" Type="http://schemas.openxmlformats.org/officeDocument/2006/relationships/slideLayout" Target="../slideLayouts/slideLayout42.xml"/><Relationship Id="rId13" Type="http://schemas.openxmlformats.org/officeDocument/2006/relationships/theme" Target="../theme/theme3.xml"/><Relationship Id="rId12" Type="http://schemas.openxmlformats.org/officeDocument/2006/relationships/slideLayout" Target="../slideLayouts/slideLayout44.xml"/><Relationship Id="rId1" Type="http://schemas.openxmlformats.org/officeDocument/2006/relationships/image" Target="../media/image00.png"/><Relationship Id="rId2" Type="http://schemas.openxmlformats.org/officeDocument/2006/relationships/image" Target="../media/image15.png"/><Relationship Id="rId3" Type="http://schemas.openxmlformats.org/officeDocument/2006/relationships/slideLayout" Target="../slideLayouts/slideLayout35.xml"/><Relationship Id="rId4" Type="http://schemas.openxmlformats.org/officeDocument/2006/relationships/slideLayout" Target="../slideLayouts/slideLayout36.xml"/><Relationship Id="rId9" Type="http://schemas.openxmlformats.org/officeDocument/2006/relationships/slideLayout" Target="../slideLayouts/slideLayout41.xml"/><Relationship Id="rId5" Type="http://schemas.openxmlformats.org/officeDocument/2006/relationships/slideLayout" Target="../slideLayouts/slideLayout37.xml"/><Relationship Id="rId6" Type="http://schemas.openxmlformats.org/officeDocument/2006/relationships/slideLayout" Target="../slideLayouts/slideLayout38.xml"/><Relationship Id="rId7" Type="http://schemas.openxmlformats.org/officeDocument/2006/relationships/slideLayout" Target="../slideLayouts/slideLayout39.xml"/><Relationship Id="rId8" Type="http://schemas.openxmlformats.org/officeDocument/2006/relationships/slideLayout" Target="../slideLayouts/slideLayout40.xml"/></Relationships>
</file>

<file path=ppt/slideMasters/_rels/slideMaster6.xml.rels><?xml version="1.0" encoding="UTF-8" standalone="yes"?><Relationships xmlns="http://schemas.openxmlformats.org/package/2006/relationships"><Relationship Id="rId1" Type="http://schemas.openxmlformats.org/officeDocument/2006/relationships/image" Target="../media/image00.png"/><Relationship Id="rId2" Type="http://schemas.openxmlformats.org/officeDocument/2006/relationships/image" Target="../media/image15.png"/><Relationship Id="rId3" Type="http://schemas.openxmlformats.org/officeDocument/2006/relationships/slideLayout" Target="../slideLayouts/slideLayout45.xml"/><Relationship Id="rId4" Type="http://schemas.openxmlformats.org/officeDocument/2006/relationships/slideLayout" Target="../slideLayouts/slideLayout46.xml"/><Relationship Id="rId5" Type="http://schemas.openxmlformats.org/officeDocument/2006/relationships/slideLayout" Target="../slideLayouts/slideLayout47.xml"/><Relationship Id="rId6" Type="http://schemas.openxmlformats.org/officeDocument/2006/relationships/slideLayout" Target="../slideLayouts/slideLayout48.xml"/><Relationship Id="rId7"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 name="Shape 8"/>
        <p:cNvGrpSpPr/>
        <p:nvPr/>
      </p:nvGrpSpPr>
      <p:grpSpPr>
        <a:xfrm>
          <a:off x="0" y="0"/>
          <a:ext cx="0" cy="0"/>
          <a:chOff x="0" y="0"/>
          <a:chExt cx="0" cy="0"/>
        </a:xfrm>
      </p:grpSpPr>
      <p:pic>
        <p:nvPicPr>
          <p:cNvPr id="9" name="Shape 9"/>
          <p:cNvPicPr preferRelativeResize="0"/>
          <p:nvPr/>
        </p:nvPicPr>
        <p:blipFill rotWithShape="1">
          <a:blip r:embed="rId1">
            <a:alphaModFix/>
          </a:blip>
          <a:srcRect b="0" l="0" r="0" t="0"/>
          <a:stretch/>
        </p:blipFill>
        <p:spPr>
          <a:xfrm>
            <a:off x="-1628774" y="5181805"/>
            <a:ext cx="12096749" cy="2374499"/>
          </a:xfrm>
          <a:prstGeom prst="rect">
            <a:avLst/>
          </a:prstGeom>
          <a:noFill/>
          <a:ln>
            <a:noFill/>
          </a:ln>
        </p:spPr>
      </p:pic>
      <p:sp>
        <p:nvSpPr>
          <p:cNvPr id="10" name="Shape 10"/>
          <p:cNvSpPr txBox="1"/>
          <p:nvPr>
            <p:ph type="title"/>
          </p:nvPr>
        </p:nvSpPr>
        <p:spPr>
          <a:xfrm>
            <a:off x="528637" y="114300"/>
            <a:ext cx="8153399" cy="762000"/>
          </a:xfrm>
          <a:prstGeom prst="rect">
            <a:avLst/>
          </a:prstGeom>
          <a:noFill/>
          <a:ln>
            <a:noFill/>
          </a:ln>
        </p:spPr>
        <p:txBody>
          <a:bodyPr anchorCtr="0" anchor="ctr" bIns="91425" lIns="91425" rIns="91425" tIns="91425"/>
          <a:lstStyle>
            <a:lvl1pPr indent="0" marL="0" marR="0" rtl="0" algn="l">
              <a:spcBef>
                <a:spcPts val="0"/>
              </a:spcBef>
              <a:spcAft>
                <a:spcPts val="0"/>
              </a:spcAft>
              <a:defRPr b="0" baseline="0" i="0" sz="2400" u="none" cap="none" strike="noStrike">
                <a:solidFill>
                  <a:srgbClr val="1086BE"/>
                </a:solidFill>
                <a:latin typeface="Arial"/>
                <a:ea typeface="Arial"/>
                <a:cs typeface="Arial"/>
                <a:sym typeface="Arial"/>
              </a:defRPr>
            </a:lvl1pPr>
            <a:lvl2pPr indent="0" marL="0" marR="0" rtl="0" algn="l">
              <a:spcBef>
                <a:spcPts val="0"/>
              </a:spcBef>
              <a:spcAft>
                <a:spcPts val="0"/>
              </a:spcAft>
              <a:defRPr b="0" baseline="0" i="0" sz="2400" u="none" cap="none" strike="noStrike">
                <a:solidFill>
                  <a:srgbClr val="1086BE"/>
                </a:solidFill>
                <a:latin typeface="Arial"/>
                <a:ea typeface="Arial"/>
                <a:cs typeface="Arial"/>
                <a:sym typeface="Arial"/>
              </a:defRPr>
            </a:lvl2pPr>
            <a:lvl3pPr indent="0" marL="0" marR="0" rtl="0" algn="l">
              <a:spcBef>
                <a:spcPts val="0"/>
              </a:spcBef>
              <a:spcAft>
                <a:spcPts val="0"/>
              </a:spcAft>
              <a:defRPr b="0" baseline="0" i="0" sz="2400" u="none" cap="none" strike="noStrike">
                <a:solidFill>
                  <a:srgbClr val="1086BE"/>
                </a:solidFill>
                <a:latin typeface="Arial"/>
                <a:ea typeface="Arial"/>
                <a:cs typeface="Arial"/>
                <a:sym typeface="Arial"/>
              </a:defRPr>
            </a:lvl3pPr>
            <a:lvl4pPr indent="0" marL="0" marR="0" rtl="0" algn="l">
              <a:spcBef>
                <a:spcPts val="0"/>
              </a:spcBef>
              <a:spcAft>
                <a:spcPts val="0"/>
              </a:spcAft>
              <a:defRPr b="0" baseline="0" i="0" sz="2400" u="none" cap="none" strike="noStrike">
                <a:solidFill>
                  <a:srgbClr val="1086BE"/>
                </a:solidFill>
                <a:latin typeface="Arial"/>
                <a:ea typeface="Arial"/>
                <a:cs typeface="Arial"/>
                <a:sym typeface="Arial"/>
              </a:defRPr>
            </a:lvl4pPr>
            <a:lvl5pPr indent="0" marL="0" marR="0" rtl="0" algn="l">
              <a:spcBef>
                <a:spcPts val="0"/>
              </a:spcBef>
              <a:spcAft>
                <a:spcPts val="0"/>
              </a:spcAft>
              <a:defRPr b="0" baseline="0" i="0" sz="2400" u="none" cap="none" strike="noStrike">
                <a:solidFill>
                  <a:srgbClr val="1086BE"/>
                </a:solidFill>
                <a:latin typeface="Arial"/>
                <a:ea typeface="Arial"/>
                <a:cs typeface="Arial"/>
                <a:sym typeface="Arial"/>
              </a:defRPr>
            </a:lvl5pPr>
            <a:lvl6pPr indent="0" marL="342900" marR="0" rtl="0" algn="l">
              <a:spcBef>
                <a:spcPts val="0"/>
              </a:spcBef>
              <a:spcAft>
                <a:spcPts val="0"/>
              </a:spcAft>
              <a:defRPr b="0" baseline="0" i="0" sz="2400" u="none" cap="none" strike="noStrike">
                <a:solidFill>
                  <a:schemeClr val="dk2"/>
                </a:solidFill>
                <a:latin typeface="Arial"/>
                <a:ea typeface="Arial"/>
                <a:cs typeface="Arial"/>
                <a:sym typeface="Arial"/>
              </a:defRPr>
            </a:lvl6pPr>
            <a:lvl7pPr indent="0" marL="685800" marR="0" rtl="0" algn="l">
              <a:spcBef>
                <a:spcPts val="0"/>
              </a:spcBef>
              <a:spcAft>
                <a:spcPts val="0"/>
              </a:spcAft>
              <a:defRPr b="0" baseline="0" i="0" sz="2400" u="none" cap="none" strike="noStrike">
                <a:solidFill>
                  <a:schemeClr val="dk2"/>
                </a:solidFill>
                <a:latin typeface="Arial"/>
                <a:ea typeface="Arial"/>
                <a:cs typeface="Arial"/>
                <a:sym typeface="Arial"/>
              </a:defRPr>
            </a:lvl7pPr>
            <a:lvl8pPr indent="0" marL="1028700" marR="0" rtl="0" algn="l">
              <a:spcBef>
                <a:spcPts val="0"/>
              </a:spcBef>
              <a:spcAft>
                <a:spcPts val="0"/>
              </a:spcAft>
              <a:defRPr b="0" baseline="0" i="0" sz="2400" u="none" cap="none" strike="noStrike">
                <a:solidFill>
                  <a:schemeClr val="dk2"/>
                </a:solidFill>
                <a:latin typeface="Arial"/>
                <a:ea typeface="Arial"/>
                <a:cs typeface="Arial"/>
                <a:sym typeface="Arial"/>
              </a:defRPr>
            </a:lvl8pPr>
            <a:lvl9pPr indent="0" marL="1371600" marR="0" rtl="0" algn="l">
              <a:spcBef>
                <a:spcPts val="0"/>
              </a:spcBef>
              <a:spcAft>
                <a:spcPts val="0"/>
              </a:spcAft>
              <a:defRPr b="0" baseline="0" i="0" sz="2400" u="none" cap="none" strike="noStrike">
                <a:solidFill>
                  <a:schemeClr val="dk2"/>
                </a:solidFill>
                <a:latin typeface="Arial"/>
                <a:ea typeface="Arial"/>
                <a:cs typeface="Arial"/>
                <a:sym typeface="Arial"/>
              </a:defRPr>
            </a:lvl9pPr>
          </a:lstStyle>
          <a:p/>
        </p:txBody>
      </p:sp>
      <p:sp>
        <p:nvSpPr>
          <p:cNvPr id="11" name="Shape 11"/>
          <p:cNvSpPr txBox="1"/>
          <p:nvPr>
            <p:ph idx="1" type="body"/>
          </p:nvPr>
        </p:nvSpPr>
        <p:spPr>
          <a:xfrm>
            <a:off x="442912" y="1054101"/>
            <a:ext cx="8153399" cy="4525963"/>
          </a:xfrm>
          <a:prstGeom prst="rect">
            <a:avLst/>
          </a:prstGeom>
          <a:noFill/>
          <a:ln>
            <a:noFill/>
          </a:ln>
        </p:spPr>
        <p:txBody>
          <a:bodyPr anchorCtr="0" anchor="t" bIns="91425" lIns="91425" rIns="91425" tIns="91425"/>
          <a:lstStyle>
            <a:lvl1pPr indent="-170736" marL="239315" marR="0" rtl="0" algn="l">
              <a:spcBef>
                <a:spcPts val="525"/>
              </a:spcBef>
              <a:spcAft>
                <a:spcPts val="0"/>
              </a:spcAft>
              <a:buClr>
                <a:schemeClr val="accent2"/>
              </a:buClr>
              <a:buFont typeface="Arial"/>
              <a:buChar char="•"/>
              <a:defRPr b="0" baseline="0" i="0" sz="1800" u="none" cap="none" strike="noStrike">
                <a:solidFill>
                  <a:srgbClr val="262626"/>
                </a:solidFill>
                <a:latin typeface="Arial"/>
                <a:ea typeface="Arial"/>
                <a:cs typeface="Arial"/>
                <a:sym typeface="Arial"/>
              </a:defRPr>
            </a:lvl1pPr>
            <a:lvl2pPr indent="-133112" marL="479822" marR="0" rtl="0" algn="l">
              <a:spcBef>
                <a:spcPts val="413"/>
              </a:spcBef>
              <a:spcAft>
                <a:spcPts val="0"/>
              </a:spcAft>
              <a:buClr>
                <a:srgbClr val="66CCCC"/>
              </a:buClr>
              <a:buFont typeface="Noto Symbol"/>
              <a:buChar char="⬜"/>
              <a:defRPr b="0" baseline="0" i="0" sz="1800" u="none" cap="none" strike="noStrike">
                <a:solidFill>
                  <a:schemeClr val="dk1"/>
                </a:solidFill>
                <a:latin typeface="Arial"/>
                <a:ea typeface="Arial"/>
                <a:cs typeface="Arial"/>
                <a:sym typeface="Arial"/>
              </a:defRPr>
            </a:lvl2pPr>
            <a:lvl3pPr indent="-127793" marL="685800" marR="0" rtl="0" algn="l">
              <a:spcBef>
                <a:spcPts val="375"/>
              </a:spcBef>
              <a:spcAft>
                <a:spcPts val="0"/>
              </a:spcAft>
              <a:buClr>
                <a:srgbClr val="0099CC"/>
              </a:buClr>
              <a:buFont typeface="Noto Symbol"/>
              <a:buChar char="■"/>
              <a:defRPr b="0" baseline="0" i="0" sz="1050" u="none" cap="none" strike="noStrike">
                <a:solidFill>
                  <a:schemeClr val="dk1"/>
                </a:solidFill>
                <a:latin typeface="Arial"/>
                <a:ea typeface="Arial"/>
                <a:cs typeface="Arial"/>
                <a:sym typeface="Arial"/>
              </a:defRPr>
            </a:lvl3pPr>
            <a:lvl4pPr indent="-138509" marL="1028700" marR="0" rtl="0" algn="l">
              <a:spcBef>
                <a:spcPts val="300"/>
              </a:spcBef>
              <a:spcAft>
                <a:spcPts val="0"/>
              </a:spcAft>
              <a:buClr>
                <a:srgbClr val="046CB6"/>
              </a:buClr>
              <a:buFont typeface="Noto Symbol"/>
              <a:buChar char="■"/>
              <a:defRPr b="0" baseline="0" i="0" sz="825" u="none" cap="none" strike="noStrike">
                <a:solidFill>
                  <a:schemeClr val="dk1"/>
                </a:solidFill>
                <a:latin typeface="Arial"/>
                <a:ea typeface="Arial"/>
                <a:cs typeface="Arial"/>
                <a:sym typeface="Arial"/>
              </a:defRPr>
            </a:lvl4pPr>
            <a:lvl5pPr indent="-146843" marL="1371600" marR="0" rtl="0" algn="l">
              <a:spcBef>
                <a:spcPts val="300"/>
              </a:spcBef>
              <a:spcAft>
                <a:spcPts val="0"/>
              </a:spcAft>
              <a:buClr>
                <a:srgbClr val="414141"/>
              </a:buClr>
              <a:buFont typeface="Noto Symbol"/>
              <a:buChar char="■"/>
              <a:defRPr b="0" baseline="0" i="0" sz="750" u="none" cap="none" strike="noStrike">
                <a:solidFill>
                  <a:schemeClr val="dk1"/>
                </a:solidFill>
                <a:latin typeface="Arial"/>
                <a:ea typeface="Arial"/>
                <a:cs typeface="Arial"/>
                <a:sym typeface="Arial"/>
              </a:defRPr>
            </a:lvl5pPr>
            <a:lvl6pPr indent="-94614" marL="1577340" marR="0" rtl="0" algn="l">
              <a:spcBef>
                <a:spcPts val="270"/>
              </a:spcBef>
              <a:buClr>
                <a:schemeClr val="accent1"/>
              </a:buClr>
              <a:buFont typeface="Noto Symbol"/>
              <a:buChar char="▪"/>
              <a:defRPr b="0" baseline="0" i="0" sz="1350" u="none" cap="none" strike="noStrike">
                <a:solidFill>
                  <a:schemeClr val="dk1"/>
                </a:solidFill>
                <a:latin typeface="Arial"/>
                <a:ea typeface="Arial"/>
                <a:cs typeface="Arial"/>
                <a:sym typeface="Arial"/>
              </a:defRPr>
            </a:lvl6pPr>
            <a:lvl7pPr indent="-97154" marL="1783079" marR="0" rtl="0" algn="l">
              <a:spcBef>
                <a:spcPts val="270"/>
              </a:spcBef>
              <a:buClr>
                <a:schemeClr val="accent2"/>
              </a:buClr>
              <a:buFont typeface="Noto Symbol"/>
              <a:buChar char="▪"/>
              <a:defRPr b="0" baseline="0" i="0" sz="1350" u="none" cap="none" strike="noStrike">
                <a:solidFill>
                  <a:schemeClr val="dk1"/>
                </a:solidFill>
                <a:latin typeface="Arial"/>
                <a:ea typeface="Arial"/>
                <a:cs typeface="Arial"/>
                <a:sym typeface="Arial"/>
              </a:defRPr>
            </a:lvl7pPr>
            <a:lvl8pPr indent="-86995" marL="1988820" marR="0" rtl="0" algn="l">
              <a:spcBef>
                <a:spcPts val="270"/>
              </a:spcBef>
              <a:buClr>
                <a:schemeClr val="accent3"/>
              </a:buClr>
              <a:buFont typeface="Noto Symbol"/>
              <a:buChar char="▪"/>
              <a:defRPr b="0" baseline="0" i="0" sz="1350" u="none" cap="none" strike="noStrike">
                <a:solidFill>
                  <a:schemeClr val="dk1"/>
                </a:solidFill>
                <a:latin typeface="Arial"/>
                <a:ea typeface="Arial"/>
                <a:cs typeface="Arial"/>
                <a:sym typeface="Arial"/>
              </a:defRPr>
            </a:lvl8pPr>
            <a:lvl9pPr indent="-89535" marL="2194560" marR="0" rtl="0" algn="l">
              <a:spcBef>
                <a:spcPts val="270"/>
              </a:spcBef>
              <a:buClr>
                <a:schemeClr val="accent4"/>
              </a:buClr>
              <a:buFont typeface="Noto Symbol"/>
              <a:buChar char="▪"/>
              <a:defRPr b="0" baseline="0" i="0" sz="1350" u="none" cap="none" strike="noStrike">
                <a:solidFill>
                  <a:schemeClr val="dk1"/>
                </a:solidFill>
                <a:latin typeface="Arial"/>
                <a:ea typeface="Arial"/>
                <a:cs typeface="Arial"/>
                <a:sym typeface="Arial"/>
              </a:defRPr>
            </a:lvl9pPr>
          </a:lstStyle>
          <a:p/>
        </p:txBody>
      </p:sp>
      <p:sp>
        <p:nvSpPr>
          <p:cNvPr id="12" name="Shape 12"/>
          <p:cNvSpPr txBox="1"/>
          <p:nvPr>
            <p:ph idx="10" type="dt"/>
          </p:nvPr>
        </p:nvSpPr>
        <p:spPr>
          <a:xfrm>
            <a:off x="233363" y="6615114"/>
            <a:ext cx="1212850" cy="280987"/>
          </a:xfrm>
          <a:prstGeom prst="rect">
            <a:avLst/>
          </a:prstGeom>
          <a:noFill/>
          <a:ln>
            <a:noFill/>
          </a:ln>
        </p:spPr>
        <p:txBody>
          <a:bodyPr anchorCtr="0" anchor="ctr" bIns="91425" lIns="91425" rIns="91425" tIns="91425"/>
          <a:lstStyle>
            <a:lvl1pPr indent="0" marL="0" marR="0" rtl="0" algn="l">
              <a:spcBef>
                <a:spcPts val="0"/>
              </a:spcBef>
              <a:spcAft>
                <a:spcPts val="0"/>
              </a:spcAft>
              <a:defRPr b="0" baseline="0" i="0" sz="600" u="none" cap="none" strike="noStrike">
                <a:solidFill>
                  <a:srgbClr val="7F7F7F"/>
                </a:solidFill>
                <a:latin typeface="Arial"/>
                <a:ea typeface="Arial"/>
                <a:cs typeface="Arial"/>
                <a:sym typeface="Arial"/>
              </a:defRPr>
            </a:lvl1pPr>
            <a:lvl2pPr indent="0" marL="342900" marR="0" rtl="0" algn="l">
              <a:spcBef>
                <a:spcPts val="0"/>
              </a:spcBef>
              <a:defRPr b="0" baseline="0" i="0" sz="1800" u="none" cap="none" strike="noStrike">
                <a:solidFill>
                  <a:schemeClr val="dk1"/>
                </a:solidFill>
                <a:latin typeface="Arial"/>
                <a:ea typeface="Arial"/>
                <a:cs typeface="Arial"/>
                <a:sym typeface="Arial"/>
              </a:defRPr>
            </a:lvl2pPr>
            <a:lvl3pPr indent="0" marL="685800" marR="0" rtl="0" algn="l">
              <a:spcBef>
                <a:spcPts val="0"/>
              </a:spcBef>
              <a:defRPr b="0" baseline="0" i="0" sz="1800" u="none" cap="none" strike="noStrike">
                <a:solidFill>
                  <a:schemeClr val="dk1"/>
                </a:solidFill>
                <a:latin typeface="Arial"/>
                <a:ea typeface="Arial"/>
                <a:cs typeface="Arial"/>
                <a:sym typeface="Arial"/>
              </a:defRPr>
            </a:lvl3pPr>
            <a:lvl4pPr indent="0" marL="1028700" marR="0" rtl="0" algn="l">
              <a:spcBef>
                <a:spcPts val="0"/>
              </a:spcBef>
              <a:defRPr b="0" baseline="0" i="0" sz="1800" u="none" cap="none" strike="noStrike">
                <a:solidFill>
                  <a:schemeClr val="dk1"/>
                </a:solidFill>
                <a:latin typeface="Arial"/>
                <a:ea typeface="Arial"/>
                <a:cs typeface="Arial"/>
                <a:sym typeface="Arial"/>
              </a:defRPr>
            </a:lvl4pPr>
            <a:lvl5pPr indent="0" marL="1371600" marR="0" rtl="0" algn="l">
              <a:spcBef>
                <a:spcPts val="0"/>
              </a:spcBef>
              <a:defRPr b="0" baseline="0" i="0" sz="1800" u="none" cap="none" strike="noStrike">
                <a:solidFill>
                  <a:schemeClr val="dk1"/>
                </a:solidFill>
                <a:latin typeface="Arial"/>
                <a:ea typeface="Arial"/>
                <a:cs typeface="Arial"/>
                <a:sym typeface="Arial"/>
              </a:defRPr>
            </a:lvl5pPr>
            <a:lvl6pPr indent="0" marL="1714500" marR="0" rtl="0" algn="l">
              <a:spcBef>
                <a:spcPts val="0"/>
              </a:spcBef>
              <a:defRPr b="0" baseline="0" i="0" sz="1800" u="none" cap="none" strike="noStrike">
                <a:solidFill>
                  <a:schemeClr val="dk1"/>
                </a:solidFill>
                <a:latin typeface="Arial"/>
                <a:ea typeface="Arial"/>
                <a:cs typeface="Arial"/>
                <a:sym typeface="Arial"/>
              </a:defRPr>
            </a:lvl6pPr>
            <a:lvl7pPr indent="0" marL="2057400" marR="0" rtl="0" algn="l">
              <a:spcBef>
                <a:spcPts val="0"/>
              </a:spcBef>
              <a:defRPr b="0" baseline="0" i="0" sz="1800" u="none" cap="none" strike="noStrike">
                <a:solidFill>
                  <a:schemeClr val="dk1"/>
                </a:solidFill>
                <a:latin typeface="Arial"/>
                <a:ea typeface="Arial"/>
                <a:cs typeface="Arial"/>
                <a:sym typeface="Arial"/>
              </a:defRPr>
            </a:lvl7pPr>
            <a:lvl8pPr indent="0" marL="2400300" marR="0" rtl="0" algn="l">
              <a:spcBef>
                <a:spcPts val="0"/>
              </a:spcBef>
              <a:defRPr b="0" baseline="0" i="0" sz="1800" u="none" cap="none" strike="noStrike">
                <a:solidFill>
                  <a:schemeClr val="dk1"/>
                </a:solidFill>
                <a:latin typeface="Arial"/>
                <a:ea typeface="Arial"/>
                <a:cs typeface="Arial"/>
                <a:sym typeface="Arial"/>
              </a:defRPr>
            </a:lvl8pPr>
            <a:lvl9pPr indent="0" marL="2743200" marR="0" rtl="0" algn="l">
              <a:spcBef>
                <a:spcPts val="0"/>
              </a:spcBef>
              <a:defRPr b="0" baseline="0" i="0" sz="1800" u="none" cap="none" strike="noStrike">
                <a:solidFill>
                  <a:schemeClr val="dk1"/>
                </a:solidFill>
                <a:latin typeface="Arial"/>
                <a:ea typeface="Arial"/>
                <a:cs typeface="Arial"/>
                <a:sym typeface="Arial"/>
              </a:defRPr>
            </a:lvl9pPr>
          </a:lstStyle>
          <a:p/>
        </p:txBody>
      </p:sp>
      <p:sp>
        <p:nvSpPr>
          <p:cNvPr id="13" name="Shape 13"/>
          <p:cNvSpPr txBox="1"/>
          <p:nvPr>
            <p:ph idx="11" type="ftr"/>
          </p:nvPr>
        </p:nvSpPr>
        <p:spPr>
          <a:xfrm>
            <a:off x="2724149" y="6615114"/>
            <a:ext cx="4403725" cy="242885"/>
          </a:xfrm>
          <a:prstGeom prst="rect">
            <a:avLst/>
          </a:prstGeom>
          <a:noFill/>
          <a:ln>
            <a:noFill/>
          </a:ln>
        </p:spPr>
        <p:txBody>
          <a:bodyPr anchorCtr="0" anchor="ctr" bIns="91425" lIns="91425" rIns="91425" tIns="91425"/>
          <a:lstStyle>
            <a:lvl1pPr indent="0" marL="0" marR="0" rtl="0" algn="ctr">
              <a:spcBef>
                <a:spcPts val="0"/>
              </a:spcBef>
              <a:spcAft>
                <a:spcPts val="0"/>
              </a:spcAft>
              <a:defRPr b="0" baseline="0" i="0" sz="600" u="none" cap="none" strike="noStrike">
                <a:solidFill>
                  <a:srgbClr val="7F7F7F"/>
                </a:solidFill>
                <a:latin typeface="Arial"/>
                <a:ea typeface="Arial"/>
                <a:cs typeface="Arial"/>
                <a:sym typeface="Arial"/>
              </a:defRPr>
            </a:lvl1pPr>
            <a:lvl2pPr indent="0" marL="342900" marR="0" rtl="0" algn="l">
              <a:spcBef>
                <a:spcPts val="0"/>
              </a:spcBef>
              <a:defRPr b="0" baseline="0" i="0" sz="1800" u="none" cap="none" strike="noStrike">
                <a:solidFill>
                  <a:schemeClr val="dk1"/>
                </a:solidFill>
                <a:latin typeface="Arial"/>
                <a:ea typeface="Arial"/>
                <a:cs typeface="Arial"/>
                <a:sym typeface="Arial"/>
              </a:defRPr>
            </a:lvl2pPr>
            <a:lvl3pPr indent="0" marL="685800" marR="0" rtl="0" algn="l">
              <a:spcBef>
                <a:spcPts val="0"/>
              </a:spcBef>
              <a:defRPr b="0" baseline="0" i="0" sz="1800" u="none" cap="none" strike="noStrike">
                <a:solidFill>
                  <a:schemeClr val="dk1"/>
                </a:solidFill>
                <a:latin typeface="Arial"/>
                <a:ea typeface="Arial"/>
                <a:cs typeface="Arial"/>
                <a:sym typeface="Arial"/>
              </a:defRPr>
            </a:lvl3pPr>
            <a:lvl4pPr indent="0" marL="1028700" marR="0" rtl="0" algn="l">
              <a:spcBef>
                <a:spcPts val="0"/>
              </a:spcBef>
              <a:defRPr b="0" baseline="0" i="0" sz="1800" u="none" cap="none" strike="noStrike">
                <a:solidFill>
                  <a:schemeClr val="dk1"/>
                </a:solidFill>
                <a:latin typeface="Arial"/>
                <a:ea typeface="Arial"/>
                <a:cs typeface="Arial"/>
                <a:sym typeface="Arial"/>
              </a:defRPr>
            </a:lvl4pPr>
            <a:lvl5pPr indent="0" marL="1371600" marR="0" rtl="0" algn="l">
              <a:spcBef>
                <a:spcPts val="0"/>
              </a:spcBef>
              <a:defRPr b="0" baseline="0" i="0" sz="1800" u="none" cap="none" strike="noStrike">
                <a:solidFill>
                  <a:schemeClr val="dk1"/>
                </a:solidFill>
                <a:latin typeface="Arial"/>
                <a:ea typeface="Arial"/>
                <a:cs typeface="Arial"/>
                <a:sym typeface="Arial"/>
              </a:defRPr>
            </a:lvl5pPr>
            <a:lvl6pPr indent="0" marL="1714500" marR="0" rtl="0" algn="l">
              <a:spcBef>
                <a:spcPts val="0"/>
              </a:spcBef>
              <a:defRPr b="0" baseline="0" i="0" sz="1800" u="none" cap="none" strike="noStrike">
                <a:solidFill>
                  <a:schemeClr val="dk1"/>
                </a:solidFill>
                <a:latin typeface="Arial"/>
                <a:ea typeface="Arial"/>
                <a:cs typeface="Arial"/>
                <a:sym typeface="Arial"/>
              </a:defRPr>
            </a:lvl6pPr>
            <a:lvl7pPr indent="0" marL="2057400" marR="0" rtl="0" algn="l">
              <a:spcBef>
                <a:spcPts val="0"/>
              </a:spcBef>
              <a:defRPr b="0" baseline="0" i="0" sz="1800" u="none" cap="none" strike="noStrike">
                <a:solidFill>
                  <a:schemeClr val="dk1"/>
                </a:solidFill>
                <a:latin typeface="Arial"/>
                <a:ea typeface="Arial"/>
                <a:cs typeface="Arial"/>
                <a:sym typeface="Arial"/>
              </a:defRPr>
            </a:lvl7pPr>
            <a:lvl8pPr indent="0" marL="2400300" marR="0" rtl="0" algn="l">
              <a:spcBef>
                <a:spcPts val="0"/>
              </a:spcBef>
              <a:defRPr b="0" baseline="0" i="0" sz="1800" u="none" cap="none" strike="noStrike">
                <a:solidFill>
                  <a:schemeClr val="dk1"/>
                </a:solidFill>
                <a:latin typeface="Arial"/>
                <a:ea typeface="Arial"/>
                <a:cs typeface="Arial"/>
                <a:sym typeface="Arial"/>
              </a:defRPr>
            </a:lvl8pPr>
            <a:lvl9pPr indent="0" marL="2743200" marR="0" rtl="0" algn="l">
              <a:spcBef>
                <a:spcPts val="0"/>
              </a:spcBef>
              <a:defRPr b="0" baseline="0" i="0" sz="1800" u="none" cap="none" strike="noStrike">
                <a:solidFill>
                  <a:schemeClr val="dk1"/>
                </a:solidFill>
                <a:latin typeface="Arial"/>
                <a:ea typeface="Arial"/>
                <a:cs typeface="Arial"/>
                <a:sym typeface="Arial"/>
              </a:defRPr>
            </a:lvl9pPr>
          </a:lstStyle>
          <a:p/>
        </p:txBody>
      </p:sp>
      <p:sp>
        <p:nvSpPr>
          <p:cNvPr id="14" name="Shape 14"/>
          <p:cNvSpPr txBox="1"/>
          <p:nvPr>
            <p:ph idx="12" type="sldNum"/>
          </p:nvPr>
        </p:nvSpPr>
        <p:spPr>
          <a:xfrm>
            <a:off x="8186738" y="6615114"/>
            <a:ext cx="533399" cy="244474"/>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baseline="0" i="0" lang="en-US" sz="600" u="none" cap="none" strike="noStrike">
                <a:solidFill>
                  <a:srgbClr val="7F7F7F"/>
                </a:solidFill>
                <a:latin typeface="Arial"/>
                <a:ea typeface="Arial"/>
                <a:cs typeface="Arial"/>
                <a:sym typeface="Arial"/>
              </a:rPr>
              <a:t>‹#›</a:t>
            </a:fld>
          </a:p>
        </p:txBody>
      </p:sp>
      <p:pic>
        <p:nvPicPr>
          <p:cNvPr id="15" name="Shape 15"/>
          <p:cNvPicPr preferRelativeResize="0"/>
          <p:nvPr/>
        </p:nvPicPr>
        <p:blipFill rotWithShape="1">
          <a:blip r:embed="rId2">
            <a:alphaModFix/>
          </a:blip>
          <a:srcRect b="0" l="0" r="0" t="0"/>
          <a:stretch/>
        </p:blipFill>
        <p:spPr>
          <a:xfrm>
            <a:off x="160339" y="873125"/>
            <a:ext cx="8785225" cy="63500"/>
          </a:xfrm>
          <a:prstGeom prst="rect">
            <a:avLst/>
          </a:prstGeom>
          <a:noFill/>
          <a:ln>
            <a:noFill/>
          </a:ln>
        </p:spPr>
      </p:pic>
      <p:pic>
        <p:nvPicPr>
          <p:cNvPr id="16" name="Shape 16"/>
          <p:cNvPicPr preferRelativeResize="0"/>
          <p:nvPr/>
        </p:nvPicPr>
        <p:blipFill rotWithShape="1">
          <a:blip r:embed="rId3">
            <a:alphaModFix/>
          </a:blip>
          <a:srcRect b="0" l="0" r="0" t="0"/>
          <a:stretch/>
        </p:blipFill>
        <p:spPr>
          <a:xfrm>
            <a:off x="0" y="6136053"/>
            <a:ext cx="1667667" cy="58145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4"/>
    <p:sldLayoutId id="2147483649" r:id="rId5"/>
    <p:sldLayoutId id="2147483650" r:id="rId6"/>
    <p:sldLayoutId id="2147483651" r:id="rId7"/>
    <p:sldLayoutId id="2147483652" r:id="rId8"/>
    <p:sldLayoutId id="2147483653" r:id="rId9"/>
    <p:sldLayoutId id="2147483654" r:id="rId10"/>
    <p:sldLayoutId id="2147483655" r:id="rId11"/>
  </p:sldLayoutIdLst>
  <p:hf dt="0" ftr="0" hdr="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23" name="Shape 323"/>
        <p:cNvGrpSpPr/>
        <p:nvPr/>
      </p:nvGrpSpPr>
      <p:grpSpPr>
        <a:xfrm>
          <a:off x="0" y="0"/>
          <a:ext cx="0" cy="0"/>
          <a:chOff x="0" y="0"/>
          <a:chExt cx="0" cy="0"/>
        </a:xfrm>
      </p:grpSpPr>
      <p:sp>
        <p:nvSpPr>
          <p:cNvPr id="324" name="Shape 324"/>
          <p:cNvSpPr txBox="1"/>
          <p:nvPr>
            <p:ph type="title"/>
          </p:nvPr>
        </p:nvSpPr>
        <p:spPr>
          <a:xfrm>
            <a:off x="528004" y="114522"/>
            <a:ext cx="8153399" cy="761666"/>
          </a:xfrm>
          <a:prstGeom prst="rect">
            <a:avLst/>
          </a:prstGeom>
          <a:noFill/>
          <a:ln>
            <a:noFill/>
          </a:ln>
        </p:spPr>
        <p:txBody>
          <a:bodyPr anchorCtr="0" anchor="ctr" bIns="91425" lIns="91425" rIns="91425" tIns="91425"/>
          <a:lstStyle>
            <a:lvl1pPr indent="0" marL="0" marR="0" rtl="0" algn="l">
              <a:spcBef>
                <a:spcPts val="0"/>
              </a:spcBef>
              <a:spcAft>
                <a:spcPts val="0"/>
              </a:spcAft>
              <a:defRPr b="0" baseline="0" i="0" sz="2400" u="none" cap="none" strike="noStrike">
                <a:solidFill>
                  <a:srgbClr val="1086BE"/>
                </a:solidFill>
                <a:latin typeface="Arial"/>
                <a:ea typeface="Arial"/>
                <a:cs typeface="Arial"/>
                <a:sym typeface="Arial"/>
              </a:defRPr>
            </a:lvl1pPr>
            <a:lvl2pPr indent="0" marL="0" marR="0" rtl="0" algn="l">
              <a:spcBef>
                <a:spcPts val="0"/>
              </a:spcBef>
              <a:spcAft>
                <a:spcPts val="0"/>
              </a:spcAft>
              <a:defRPr b="0" baseline="0" i="0" sz="2400" u="none" cap="none" strike="noStrike">
                <a:solidFill>
                  <a:schemeClr val="dk2"/>
                </a:solidFill>
                <a:latin typeface="Arial"/>
                <a:ea typeface="Arial"/>
                <a:cs typeface="Arial"/>
                <a:sym typeface="Arial"/>
              </a:defRPr>
            </a:lvl2pPr>
            <a:lvl3pPr indent="0" marL="0" marR="0" rtl="0" algn="l">
              <a:spcBef>
                <a:spcPts val="0"/>
              </a:spcBef>
              <a:spcAft>
                <a:spcPts val="0"/>
              </a:spcAft>
              <a:defRPr b="0" baseline="0" i="0" sz="2400" u="none" cap="none" strike="noStrike">
                <a:solidFill>
                  <a:schemeClr val="dk2"/>
                </a:solidFill>
                <a:latin typeface="Arial"/>
                <a:ea typeface="Arial"/>
                <a:cs typeface="Arial"/>
                <a:sym typeface="Arial"/>
              </a:defRPr>
            </a:lvl3pPr>
            <a:lvl4pPr indent="0" marL="0" marR="0" rtl="0" algn="l">
              <a:spcBef>
                <a:spcPts val="0"/>
              </a:spcBef>
              <a:spcAft>
                <a:spcPts val="0"/>
              </a:spcAft>
              <a:defRPr b="0" baseline="0" i="0" sz="2400" u="none" cap="none" strike="noStrike">
                <a:solidFill>
                  <a:schemeClr val="dk2"/>
                </a:solidFill>
                <a:latin typeface="Arial"/>
                <a:ea typeface="Arial"/>
                <a:cs typeface="Arial"/>
                <a:sym typeface="Arial"/>
              </a:defRPr>
            </a:lvl4pPr>
            <a:lvl5pPr indent="0" marL="0" marR="0" rtl="0" algn="l">
              <a:spcBef>
                <a:spcPts val="0"/>
              </a:spcBef>
              <a:spcAft>
                <a:spcPts val="0"/>
              </a:spcAft>
              <a:defRPr b="0" baseline="0" i="0" sz="2400" u="none" cap="none" strike="noStrike">
                <a:solidFill>
                  <a:schemeClr val="dk2"/>
                </a:solidFill>
                <a:latin typeface="Arial"/>
                <a:ea typeface="Arial"/>
                <a:cs typeface="Arial"/>
                <a:sym typeface="Arial"/>
              </a:defRPr>
            </a:lvl5pPr>
            <a:lvl6pPr indent="0" marL="342900" marR="0" rtl="0" algn="l">
              <a:spcBef>
                <a:spcPts val="0"/>
              </a:spcBef>
              <a:spcAft>
                <a:spcPts val="0"/>
              </a:spcAft>
              <a:defRPr b="0" baseline="0" i="0" sz="2400" u="none" cap="none" strike="noStrike">
                <a:solidFill>
                  <a:schemeClr val="dk2"/>
                </a:solidFill>
                <a:latin typeface="Arial"/>
                <a:ea typeface="Arial"/>
                <a:cs typeface="Arial"/>
                <a:sym typeface="Arial"/>
              </a:defRPr>
            </a:lvl6pPr>
            <a:lvl7pPr indent="0" marL="685800" marR="0" rtl="0" algn="l">
              <a:spcBef>
                <a:spcPts val="0"/>
              </a:spcBef>
              <a:spcAft>
                <a:spcPts val="0"/>
              </a:spcAft>
              <a:defRPr b="0" baseline="0" i="0" sz="2400" u="none" cap="none" strike="noStrike">
                <a:solidFill>
                  <a:schemeClr val="dk2"/>
                </a:solidFill>
                <a:latin typeface="Arial"/>
                <a:ea typeface="Arial"/>
                <a:cs typeface="Arial"/>
                <a:sym typeface="Arial"/>
              </a:defRPr>
            </a:lvl7pPr>
            <a:lvl8pPr indent="0" marL="1028700" marR="0" rtl="0" algn="l">
              <a:spcBef>
                <a:spcPts val="0"/>
              </a:spcBef>
              <a:spcAft>
                <a:spcPts val="0"/>
              </a:spcAft>
              <a:defRPr b="0" baseline="0" i="0" sz="2400" u="none" cap="none" strike="noStrike">
                <a:solidFill>
                  <a:schemeClr val="dk2"/>
                </a:solidFill>
                <a:latin typeface="Arial"/>
                <a:ea typeface="Arial"/>
                <a:cs typeface="Arial"/>
                <a:sym typeface="Arial"/>
              </a:defRPr>
            </a:lvl8pPr>
            <a:lvl9pPr indent="0" marL="1371600" marR="0" rtl="0" algn="l">
              <a:spcBef>
                <a:spcPts val="0"/>
              </a:spcBef>
              <a:spcAft>
                <a:spcPts val="0"/>
              </a:spcAft>
              <a:defRPr b="0" baseline="0" i="0" sz="2400" u="none" cap="none" strike="noStrike">
                <a:solidFill>
                  <a:schemeClr val="dk2"/>
                </a:solidFill>
                <a:latin typeface="Arial"/>
                <a:ea typeface="Arial"/>
                <a:cs typeface="Arial"/>
                <a:sym typeface="Arial"/>
              </a:defRPr>
            </a:lvl9pPr>
          </a:lstStyle>
          <a:p/>
        </p:txBody>
      </p:sp>
      <p:sp>
        <p:nvSpPr>
          <p:cNvPr id="325" name="Shape 325"/>
          <p:cNvSpPr txBox="1"/>
          <p:nvPr>
            <p:ph idx="1" type="body"/>
          </p:nvPr>
        </p:nvSpPr>
        <p:spPr>
          <a:xfrm>
            <a:off x="442941" y="1054324"/>
            <a:ext cx="8153399" cy="4525963"/>
          </a:xfrm>
          <a:prstGeom prst="rect">
            <a:avLst/>
          </a:prstGeom>
          <a:noFill/>
          <a:ln>
            <a:noFill/>
          </a:ln>
        </p:spPr>
        <p:txBody>
          <a:bodyPr anchorCtr="0" anchor="t" bIns="91425" lIns="91425" rIns="91425" tIns="91425"/>
          <a:lstStyle>
            <a:lvl1pPr indent="-170736" marL="239315" marR="0" rtl="0" algn="l">
              <a:spcBef>
                <a:spcPts val="525"/>
              </a:spcBef>
              <a:spcAft>
                <a:spcPts val="0"/>
              </a:spcAft>
              <a:buClr>
                <a:schemeClr val="accent2"/>
              </a:buClr>
              <a:buFont typeface="Arial"/>
              <a:buChar char="•"/>
              <a:defRPr b="0" baseline="0" i="0" sz="1800" u="none" cap="none" strike="noStrike">
                <a:solidFill>
                  <a:srgbClr val="262626"/>
                </a:solidFill>
                <a:latin typeface="Arial"/>
                <a:ea typeface="Arial"/>
                <a:cs typeface="Arial"/>
                <a:sym typeface="Arial"/>
              </a:defRPr>
            </a:lvl1pPr>
            <a:lvl2pPr indent="-153114" marL="479822" marR="0" rtl="0" algn="l">
              <a:spcBef>
                <a:spcPts val="413"/>
              </a:spcBef>
              <a:spcAft>
                <a:spcPts val="0"/>
              </a:spcAft>
              <a:buClr>
                <a:srgbClr val="66CCCC"/>
              </a:buClr>
              <a:buFont typeface="Noto Symbol"/>
              <a:buChar char="⬜"/>
              <a:defRPr b="0" baseline="0" i="0" sz="1350" u="none" cap="none" strike="noStrike">
                <a:solidFill>
                  <a:schemeClr val="dk1"/>
                </a:solidFill>
                <a:latin typeface="Arial"/>
                <a:ea typeface="Arial"/>
                <a:cs typeface="Arial"/>
                <a:sym typeface="Arial"/>
              </a:defRPr>
            </a:lvl2pPr>
            <a:lvl3pPr indent="-127793" marL="685800" marR="0" rtl="0" algn="l">
              <a:spcBef>
                <a:spcPts val="375"/>
              </a:spcBef>
              <a:spcAft>
                <a:spcPts val="0"/>
              </a:spcAft>
              <a:buClr>
                <a:srgbClr val="0099CC"/>
              </a:buClr>
              <a:buFont typeface="Noto Symbol"/>
              <a:buChar char="■"/>
              <a:defRPr b="0" baseline="0" i="0" sz="1050" u="none" cap="none" strike="noStrike">
                <a:solidFill>
                  <a:schemeClr val="dk1"/>
                </a:solidFill>
                <a:latin typeface="Arial"/>
                <a:ea typeface="Arial"/>
                <a:cs typeface="Arial"/>
                <a:sym typeface="Arial"/>
              </a:defRPr>
            </a:lvl3pPr>
            <a:lvl4pPr indent="-138509" marL="1028700" marR="0" rtl="0" algn="l">
              <a:spcBef>
                <a:spcPts val="300"/>
              </a:spcBef>
              <a:spcAft>
                <a:spcPts val="0"/>
              </a:spcAft>
              <a:buClr>
                <a:srgbClr val="046CB6"/>
              </a:buClr>
              <a:buFont typeface="Noto Symbol"/>
              <a:buChar char="■"/>
              <a:defRPr b="0" baseline="0" i="0" sz="825" u="none" cap="none" strike="noStrike">
                <a:solidFill>
                  <a:schemeClr val="dk1"/>
                </a:solidFill>
                <a:latin typeface="Arial"/>
                <a:ea typeface="Arial"/>
                <a:cs typeface="Arial"/>
                <a:sym typeface="Arial"/>
              </a:defRPr>
            </a:lvl4pPr>
            <a:lvl5pPr indent="-145275" marL="1371600" marR="0" rtl="0" algn="l">
              <a:spcBef>
                <a:spcPts val="300"/>
              </a:spcBef>
              <a:spcAft>
                <a:spcPts val="0"/>
              </a:spcAft>
              <a:buClr>
                <a:srgbClr val="414141"/>
              </a:buClr>
              <a:buFont typeface="Noto Symbol"/>
              <a:buChar char="■"/>
              <a:defRPr b="0" baseline="0" i="0" sz="788" u="none" cap="none" strike="noStrike">
                <a:solidFill>
                  <a:schemeClr val="dk1"/>
                </a:solidFill>
                <a:latin typeface="Arial"/>
                <a:ea typeface="Arial"/>
                <a:cs typeface="Arial"/>
                <a:sym typeface="Arial"/>
              </a:defRPr>
            </a:lvl5pPr>
            <a:lvl6pPr indent="-94614" marL="1577340" marR="0" rtl="0" algn="l">
              <a:spcBef>
                <a:spcPts val="270"/>
              </a:spcBef>
              <a:buClr>
                <a:schemeClr val="accent1"/>
              </a:buClr>
              <a:buFont typeface="Noto Symbol"/>
              <a:buChar char="▪"/>
              <a:defRPr b="0" baseline="0" i="0" sz="1350" u="none" cap="none" strike="noStrike">
                <a:solidFill>
                  <a:schemeClr val="dk1"/>
                </a:solidFill>
                <a:latin typeface="Arial"/>
                <a:ea typeface="Arial"/>
                <a:cs typeface="Arial"/>
                <a:sym typeface="Arial"/>
              </a:defRPr>
            </a:lvl6pPr>
            <a:lvl7pPr indent="-97154" marL="1783079" marR="0" rtl="0" algn="l">
              <a:spcBef>
                <a:spcPts val="270"/>
              </a:spcBef>
              <a:buClr>
                <a:schemeClr val="accent2"/>
              </a:buClr>
              <a:buFont typeface="Noto Symbol"/>
              <a:buChar char="▪"/>
              <a:defRPr b="0" baseline="0" i="0" sz="1350" u="none" cap="none" strike="noStrike">
                <a:solidFill>
                  <a:schemeClr val="dk1"/>
                </a:solidFill>
                <a:latin typeface="Arial"/>
                <a:ea typeface="Arial"/>
                <a:cs typeface="Arial"/>
                <a:sym typeface="Arial"/>
              </a:defRPr>
            </a:lvl7pPr>
            <a:lvl8pPr indent="-86995" marL="1988820" marR="0" rtl="0" algn="l">
              <a:spcBef>
                <a:spcPts val="270"/>
              </a:spcBef>
              <a:buClr>
                <a:schemeClr val="accent3"/>
              </a:buClr>
              <a:buFont typeface="Noto Symbol"/>
              <a:buChar char="▪"/>
              <a:defRPr b="0" baseline="0" i="0" sz="1350" u="none" cap="none" strike="noStrike">
                <a:solidFill>
                  <a:schemeClr val="dk1"/>
                </a:solidFill>
                <a:latin typeface="Arial"/>
                <a:ea typeface="Arial"/>
                <a:cs typeface="Arial"/>
                <a:sym typeface="Arial"/>
              </a:defRPr>
            </a:lvl8pPr>
            <a:lvl9pPr indent="-89535" marL="2194560" marR="0" rtl="0" algn="l">
              <a:spcBef>
                <a:spcPts val="270"/>
              </a:spcBef>
              <a:buClr>
                <a:schemeClr val="accent4"/>
              </a:buClr>
              <a:buFont typeface="Noto Symbol"/>
              <a:buChar char="▪"/>
              <a:defRPr b="0" baseline="0" i="0" sz="1350" u="none" cap="none" strike="noStrike">
                <a:solidFill>
                  <a:schemeClr val="dk1"/>
                </a:solidFill>
                <a:latin typeface="Arial"/>
                <a:ea typeface="Arial"/>
                <a:cs typeface="Arial"/>
                <a:sym typeface="Arial"/>
              </a:defRPr>
            </a:lvl9pPr>
          </a:lstStyle>
          <a:p/>
        </p:txBody>
      </p:sp>
      <p:sp>
        <p:nvSpPr>
          <p:cNvPr id="326" name="Shape 326"/>
          <p:cNvSpPr txBox="1"/>
          <p:nvPr>
            <p:ph idx="10" type="dt"/>
          </p:nvPr>
        </p:nvSpPr>
        <p:spPr>
          <a:xfrm>
            <a:off x="233915" y="6577240"/>
            <a:ext cx="1212111" cy="280761"/>
          </a:xfrm>
          <a:prstGeom prst="rect">
            <a:avLst/>
          </a:prstGeom>
          <a:noFill/>
          <a:ln>
            <a:noFill/>
          </a:ln>
        </p:spPr>
        <p:txBody>
          <a:bodyPr anchorCtr="0" anchor="ctr" bIns="91425" lIns="91425" rIns="91425" tIns="91425"/>
          <a:lstStyle>
            <a:lvl1pPr indent="0" marL="0" marR="0" rtl="0" algn="l">
              <a:spcBef>
                <a:spcPts val="0"/>
              </a:spcBef>
              <a:spcAft>
                <a:spcPts val="0"/>
              </a:spcAft>
              <a:defRPr b="0" baseline="0" i="0" sz="600" u="none" cap="none" strike="noStrike">
                <a:solidFill>
                  <a:srgbClr val="7F7F7F"/>
                </a:solidFill>
                <a:latin typeface="Arial"/>
                <a:ea typeface="Arial"/>
                <a:cs typeface="Arial"/>
                <a:sym typeface="Arial"/>
              </a:defRPr>
            </a:lvl1pPr>
            <a:lvl2pPr indent="0" marL="342900" marR="0" rtl="0" algn="l">
              <a:spcBef>
                <a:spcPts val="0"/>
              </a:spcBef>
              <a:defRPr b="0" baseline="0" i="0" sz="1800" u="none" cap="none" strike="noStrike">
                <a:solidFill>
                  <a:schemeClr val="dk1"/>
                </a:solidFill>
                <a:latin typeface="Arial"/>
                <a:ea typeface="Arial"/>
                <a:cs typeface="Arial"/>
                <a:sym typeface="Arial"/>
              </a:defRPr>
            </a:lvl2pPr>
            <a:lvl3pPr indent="0" marL="685800" marR="0" rtl="0" algn="l">
              <a:spcBef>
                <a:spcPts val="0"/>
              </a:spcBef>
              <a:defRPr b="0" baseline="0" i="0" sz="1800" u="none" cap="none" strike="noStrike">
                <a:solidFill>
                  <a:schemeClr val="dk1"/>
                </a:solidFill>
                <a:latin typeface="Arial"/>
                <a:ea typeface="Arial"/>
                <a:cs typeface="Arial"/>
                <a:sym typeface="Arial"/>
              </a:defRPr>
            </a:lvl3pPr>
            <a:lvl4pPr indent="0" marL="1028700" marR="0" rtl="0" algn="l">
              <a:spcBef>
                <a:spcPts val="0"/>
              </a:spcBef>
              <a:defRPr b="0" baseline="0" i="0" sz="1800" u="none" cap="none" strike="noStrike">
                <a:solidFill>
                  <a:schemeClr val="dk1"/>
                </a:solidFill>
                <a:latin typeface="Arial"/>
                <a:ea typeface="Arial"/>
                <a:cs typeface="Arial"/>
                <a:sym typeface="Arial"/>
              </a:defRPr>
            </a:lvl4pPr>
            <a:lvl5pPr indent="0" marL="1371600" marR="0" rtl="0" algn="l">
              <a:spcBef>
                <a:spcPts val="0"/>
              </a:spcBef>
              <a:defRPr b="0" baseline="0" i="0" sz="1800" u="none" cap="none" strike="noStrike">
                <a:solidFill>
                  <a:schemeClr val="dk1"/>
                </a:solidFill>
                <a:latin typeface="Arial"/>
                <a:ea typeface="Arial"/>
                <a:cs typeface="Arial"/>
                <a:sym typeface="Arial"/>
              </a:defRPr>
            </a:lvl5pPr>
            <a:lvl6pPr indent="0" marL="1714500" marR="0" rtl="0" algn="l">
              <a:spcBef>
                <a:spcPts val="0"/>
              </a:spcBef>
              <a:defRPr b="0" baseline="0" i="0" sz="1800" u="none" cap="none" strike="noStrike">
                <a:solidFill>
                  <a:schemeClr val="dk1"/>
                </a:solidFill>
                <a:latin typeface="Arial"/>
                <a:ea typeface="Arial"/>
                <a:cs typeface="Arial"/>
                <a:sym typeface="Arial"/>
              </a:defRPr>
            </a:lvl6pPr>
            <a:lvl7pPr indent="0" marL="2057400" marR="0" rtl="0" algn="l">
              <a:spcBef>
                <a:spcPts val="0"/>
              </a:spcBef>
              <a:defRPr b="0" baseline="0" i="0" sz="1800" u="none" cap="none" strike="noStrike">
                <a:solidFill>
                  <a:schemeClr val="dk1"/>
                </a:solidFill>
                <a:latin typeface="Arial"/>
                <a:ea typeface="Arial"/>
                <a:cs typeface="Arial"/>
                <a:sym typeface="Arial"/>
              </a:defRPr>
            </a:lvl7pPr>
            <a:lvl8pPr indent="0" marL="2400300" marR="0" rtl="0" algn="l">
              <a:spcBef>
                <a:spcPts val="0"/>
              </a:spcBef>
              <a:defRPr b="0" baseline="0" i="0" sz="1800" u="none" cap="none" strike="noStrike">
                <a:solidFill>
                  <a:schemeClr val="dk1"/>
                </a:solidFill>
                <a:latin typeface="Arial"/>
                <a:ea typeface="Arial"/>
                <a:cs typeface="Arial"/>
                <a:sym typeface="Arial"/>
              </a:defRPr>
            </a:lvl8pPr>
            <a:lvl9pPr indent="0" marL="2743200" marR="0" rtl="0" algn="l">
              <a:spcBef>
                <a:spcPts val="0"/>
              </a:spcBef>
              <a:defRPr b="0" baseline="0" i="0" sz="1800" u="none" cap="none" strike="noStrike">
                <a:solidFill>
                  <a:schemeClr val="dk1"/>
                </a:solidFill>
                <a:latin typeface="Arial"/>
                <a:ea typeface="Arial"/>
                <a:cs typeface="Arial"/>
                <a:sym typeface="Arial"/>
              </a:defRPr>
            </a:lvl9pPr>
          </a:lstStyle>
          <a:p/>
        </p:txBody>
      </p:sp>
      <p:sp>
        <p:nvSpPr>
          <p:cNvPr id="327" name="Shape 327"/>
          <p:cNvSpPr txBox="1"/>
          <p:nvPr>
            <p:ph idx="11" type="ftr"/>
          </p:nvPr>
        </p:nvSpPr>
        <p:spPr>
          <a:xfrm>
            <a:off x="1706969" y="6577240"/>
            <a:ext cx="5421313" cy="238124"/>
          </a:xfrm>
          <a:prstGeom prst="rect">
            <a:avLst/>
          </a:prstGeom>
          <a:noFill/>
          <a:ln>
            <a:noFill/>
          </a:ln>
        </p:spPr>
        <p:txBody>
          <a:bodyPr anchorCtr="0" anchor="ctr" bIns="91425" lIns="91425" rIns="91425" tIns="91425"/>
          <a:lstStyle>
            <a:lvl1pPr indent="0" marL="0" marR="0" rtl="0" algn="r">
              <a:spcBef>
                <a:spcPts val="0"/>
              </a:spcBef>
              <a:spcAft>
                <a:spcPts val="0"/>
              </a:spcAft>
              <a:defRPr b="0" baseline="0" i="0" sz="600" u="none" cap="none" strike="noStrike">
                <a:solidFill>
                  <a:srgbClr val="7F7F7F"/>
                </a:solidFill>
                <a:latin typeface="Arial"/>
                <a:ea typeface="Arial"/>
                <a:cs typeface="Arial"/>
                <a:sym typeface="Arial"/>
              </a:defRPr>
            </a:lvl1pPr>
            <a:lvl2pPr indent="0" marL="342900" marR="0" rtl="0" algn="l">
              <a:spcBef>
                <a:spcPts val="0"/>
              </a:spcBef>
              <a:defRPr b="0" baseline="0" i="0" sz="1800" u="none" cap="none" strike="noStrike">
                <a:solidFill>
                  <a:schemeClr val="dk1"/>
                </a:solidFill>
                <a:latin typeface="Arial"/>
                <a:ea typeface="Arial"/>
                <a:cs typeface="Arial"/>
                <a:sym typeface="Arial"/>
              </a:defRPr>
            </a:lvl2pPr>
            <a:lvl3pPr indent="0" marL="685800" marR="0" rtl="0" algn="l">
              <a:spcBef>
                <a:spcPts val="0"/>
              </a:spcBef>
              <a:defRPr b="0" baseline="0" i="0" sz="1800" u="none" cap="none" strike="noStrike">
                <a:solidFill>
                  <a:schemeClr val="dk1"/>
                </a:solidFill>
                <a:latin typeface="Arial"/>
                <a:ea typeface="Arial"/>
                <a:cs typeface="Arial"/>
                <a:sym typeface="Arial"/>
              </a:defRPr>
            </a:lvl3pPr>
            <a:lvl4pPr indent="0" marL="1028700" marR="0" rtl="0" algn="l">
              <a:spcBef>
                <a:spcPts val="0"/>
              </a:spcBef>
              <a:defRPr b="0" baseline="0" i="0" sz="1800" u="none" cap="none" strike="noStrike">
                <a:solidFill>
                  <a:schemeClr val="dk1"/>
                </a:solidFill>
                <a:latin typeface="Arial"/>
                <a:ea typeface="Arial"/>
                <a:cs typeface="Arial"/>
                <a:sym typeface="Arial"/>
              </a:defRPr>
            </a:lvl4pPr>
            <a:lvl5pPr indent="0" marL="1371600" marR="0" rtl="0" algn="l">
              <a:spcBef>
                <a:spcPts val="0"/>
              </a:spcBef>
              <a:defRPr b="0" baseline="0" i="0" sz="1800" u="none" cap="none" strike="noStrike">
                <a:solidFill>
                  <a:schemeClr val="dk1"/>
                </a:solidFill>
                <a:latin typeface="Arial"/>
                <a:ea typeface="Arial"/>
                <a:cs typeface="Arial"/>
                <a:sym typeface="Arial"/>
              </a:defRPr>
            </a:lvl5pPr>
            <a:lvl6pPr indent="0" marL="1714500" marR="0" rtl="0" algn="l">
              <a:spcBef>
                <a:spcPts val="0"/>
              </a:spcBef>
              <a:defRPr b="0" baseline="0" i="0" sz="1800" u="none" cap="none" strike="noStrike">
                <a:solidFill>
                  <a:schemeClr val="dk1"/>
                </a:solidFill>
                <a:latin typeface="Arial"/>
                <a:ea typeface="Arial"/>
                <a:cs typeface="Arial"/>
                <a:sym typeface="Arial"/>
              </a:defRPr>
            </a:lvl6pPr>
            <a:lvl7pPr indent="0" marL="2057400" marR="0" rtl="0" algn="l">
              <a:spcBef>
                <a:spcPts val="0"/>
              </a:spcBef>
              <a:defRPr b="0" baseline="0" i="0" sz="1800" u="none" cap="none" strike="noStrike">
                <a:solidFill>
                  <a:schemeClr val="dk1"/>
                </a:solidFill>
                <a:latin typeface="Arial"/>
                <a:ea typeface="Arial"/>
                <a:cs typeface="Arial"/>
                <a:sym typeface="Arial"/>
              </a:defRPr>
            </a:lvl7pPr>
            <a:lvl8pPr indent="0" marL="2400300" marR="0" rtl="0" algn="l">
              <a:spcBef>
                <a:spcPts val="0"/>
              </a:spcBef>
              <a:defRPr b="0" baseline="0" i="0" sz="1800" u="none" cap="none" strike="noStrike">
                <a:solidFill>
                  <a:schemeClr val="dk1"/>
                </a:solidFill>
                <a:latin typeface="Arial"/>
                <a:ea typeface="Arial"/>
                <a:cs typeface="Arial"/>
                <a:sym typeface="Arial"/>
              </a:defRPr>
            </a:lvl8pPr>
            <a:lvl9pPr indent="0" marL="2743200" marR="0" rtl="0" algn="l">
              <a:spcBef>
                <a:spcPts val="0"/>
              </a:spcBef>
              <a:defRPr b="0" baseline="0" i="0" sz="1800" u="none" cap="none" strike="noStrike">
                <a:solidFill>
                  <a:schemeClr val="dk1"/>
                </a:solidFill>
                <a:latin typeface="Arial"/>
                <a:ea typeface="Arial"/>
                <a:cs typeface="Arial"/>
                <a:sym typeface="Arial"/>
              </a:defRPr>
            </a:lvl9pPr>
          </a:lstStyle>
          <a:p/>
        </p:txBody>
      </p:sp>
      <p:sp>
        <p:nvSpPr>
          <p:cNvPr id="328" name="Shape 328"/>
          <p:cNvSpPr txBox="1"/>
          <p:nvPr>
            <p:ph idx="12" type="sldNum"/>
          </p:nvPr>
        </p:nvSpPr>
        <p:spPr>
          <a:xfrm>
            <a:off x="8187070" y="6577240"/>
            <a:ext cx="533399" cy="244474"/>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baseline="0" i="0" lang="en-US" sz="600" u="none" cap="none" strike="noStrike">
                <a:solidFill>
                  <a:srgbClr val="7F7F7F"/>
                </a:solidFill>
                <a:latin typeface="Arial"/>
                <a:ea typeface="Arial"/>
                <a:cs typeface="Arial"/>
                <a:sym typeface="Arial"/>
              </a:rPr>
              <a:t>‹#›</a:t>
            </a:fld>
          </a:p>
        </p:txBody>
      </p:sp>
      <p:pic>
        <p:nvPicPr>
          <p:cNvPr id="329" name="Shape 329"/>
          <p:cNvPicPr preferRelativeResize="0"/>
          <p:nvPr/>
        </p:nvPicPr>
        <p:blipFill rotWithShape="1">
          <a:blip r:embed="rId1">
            <a:alphaModFix/>
          </a:blip>
          <a:srcRect b="0" l="0" r="0" t="0"/>
          <a:stretch/>
        </p:blipFill>
        <p:spPr>
          <a:xfrm>
            <a:off x="159729" y="872841"/>
            <a:ext cx="8786441" cy="64067"/>
          </a:xfrm>
          <a:prstGeom prst="rect">
            <a:avLst/>
          </a:prstGeom>
          <a:noFill/>
          <a:ln>
            <a:noFill/>
          </a:ln>
        </p:spPr>
      </p:pic>
      <p:pic>
        <p:nvPicPr>
          <p:cNvPr id="330" name="Shape 330"/>
          <p:cNvPicPr preferRelativeResize="0"/>
          <p:nvPr/>
        </p:nvPicPr>
        <p:blipFill rotWithShape="1">
          <a:blip r:embed="rId2">
            <a:alphaModFix/>
          </a:blip>
          <a:srcRect b="0" l="0" r="0" t="0"/>
          <a:stretch/>
        </p:blipFill>
        <p:spPr>
          <a:xfrm>
            <a:off x="-15875" y="6188489"/>
            <a:ext cx="9175749" cy="45085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Lst>
  <p:hf dt="0" ftr="0" hdr="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85" name="Shape 385"/>
        <p:cNvGrpSpPr/>
        <p:nvPr/>
      </p:nvGrpSpPr>
      <p:grpSpPr>
        <a:xfrm>
          <a:off x="0" y="0"/>
          <a:ext cx="0" cy="0"/>
          <a:chOff x="0" y="0"/>
          <a:chExt cx="0" cy="0"/>
        </a:xfrm>
      </p:grpSpPr>
      <p:sp>
        <p:nvSpPr>
          <p:cNvPr id="386" name="Shape 386"/>
          <p:cNvSpPr txBox="1"/>
          <p:nvPr>
            <p:ph type="title"/>
          </p:nvPr>
        </p:nvSpPr>
        <p:spPr>
          <a:xfrm>
            <a:off x="528004" y="114522"/>
            <a:ext cx="8153399" cy="761666"/>
          </a:xfrm>
          <a:prstGeom prst="rect">
            <a:avLst/>
          </a:prstGeom>
          <a:noFill/>
          <a:ln>
            <a:noFill/>
          </a:ln>
        </p:spPr>
        <p:txBody>
          <a:bodyPr anchorCtr="0" anchor="ctr" bIns="91425" lIns="91425" rIns="91425" tIns="91425"/>
          <a:lstStyle>
            <a:lvl1pPr indent="0" marL="0" marR="0" rtl="0" algn="l">
              <a:spcBef>
                <a:spcPts val="0"/>
              </a:spcBef>
              <a:spcAft>
                <a:spcPts val="0"/>
              </a:spcAft>
              <a:defRPr b="0" baseline="0" i="0" sz="2400" u="none" cap="none" strike="noStrike">
                <a:solidFill>
                  <a:srgbClr val="1086BE"/>
                </a:solidFill>
                <a:latin typeface="Arial"/>
                <a:ea typeface="Arial"/>
                <a:cs typeface="Arial"/>
                <a:sym typeface="Arial"/>
              </a:defRPr>
            </a:lvl1pPr>
            <a:lvl2pPr indent="0" marL="0" marR="0" rtl="0" algn="l">
              <a:spcBef>
                <a:spcPts val="0"/>
              </a:spcBef>
              <a:spcAft>
                <a:spcPts val="0"/>
              </a:spcAft>
              <a:defRPr b="0" baseline="0" i="0" sz="2400" u="none" cap="none" strike="noStrike">
                <a:solidFill>
                  <a:schemeClr val="dk2"/>
                </a:solidFill>
                <a:latin typeface="Arial"/>
                <a:ea typeface="Arial"/>
                <a:cs typeface="Arial"/>
                <a:sym typeface="Arial"/>
              </a:defRPr>
            </a:lvl2pPr>
            <a:lvl3pPr indent="0" marL="0" marR="0" rtl="0" algn="l">
              <a:spcBef>
                <a:spcPts val="0"/>
              </a:spcBef>
              <a:spcAft>
                <a:spcPts val="0"/>
              </a:spcAft>
              <a:defRPr b="0" baseline="0" i="0" sz="2400" u="none" cap="none" strike="noStrike">
                <a:solidFill>
                  <a:schemeClr val="dk2"/>
                </a:solidFill>
                <a:latin typeface="Arial"/>
                <a:ea typeface="Arial"/>
                <a:cs typeface="Arial"/>
                <a:sym typeface="Arial"/>
              </a:defRPr>
            </a:lvl3pPr>
            <a:lvl4pPr indent="0" marL="0" marR="0" rtl="0" algn="l">
              <a:spcBef>
                <a:spcPts val="0"/>
              </a:spcBef>
              <a:spcAft>
                <a:spcPts val="0"/>
              </a:spcAft>
              <a:defRPr b="0" baseline="0" i="0" sz="2400" u="none" cap="none" strike="noStrike">
                <a:solidFill>
                  <a:schemeClr val="dk2"/>
                </a:solidFill>
                <a:latin typeface="Arial"/>
                <a:ea typeface="Arial"/>
                <a:cs typeface="Arial"/>
                <a:sym typeface="Arial"/>
              </a:defRPr>
            </a:lvl4pPr>
            <a:lvl5pPr indent="0" marL="0" marR="0" rtl="0" algn="l">
              <a:spcBef>
                <a:spcPts val="0"/>
              </a:spcBef>
              <a:spcAft>
                <a:spcPts val="0"/>
              </a:spcAft>
              <a:defRPr b="0" baseline="0" i="0" sz="2400" u="none" cap="none" strike="noStrike">
                <a:solidFill>
                  <a:schemeClr val="dk2"/>
                </a:solidFill>
                <a:latin typeface="Arial"/>
                <a:ea typeface="Arial"/>
                <a:cs typeface="Arial"/>
                <a:sym typeface="Arial"/>
              </a:defRPr>
            </a:lvl5pPr>
            <a:lvl6pPr indent="0" marL="342900" marR="0" rtl="0" algn="l">
              <a:spcBef>
                <a:spcPts val="0"/>
              </a:spcBef>
              <a:spcAft>
                <a:spcPts val="0"/>
              </a:spcAft>
              <a:defRPr b="0" baseline="0" i="0" sz="2400" u="none" cap="none" strike="noStrike">
                <a:solidFill>
                  <a:schemeClr val="dk2"/>
                </a:solidFill>
                <a:latin typeface="Arial"/>
                <a:ea typeface="Arial"/>
                <a:cs typeface="Arial"/>
                <a:sym typeface="Arial"/>
              </a:defRPr>
            </a:lvl6pPr>
            <a:lvl7pPr indent="0" marL="685800" marR="0" rtl="0" algn="l">
              <a:spcBef>
                <a:spcPts val="0"/>
              </a:spcBef>
              <a:spcAft>
                <a:spcPts val="0"/>
              </a:spcAft>
              <a:defRPr b="0" baseline="0" i="0" sz="2400" u="none" cap="none" strike="noStrike">
                <a:solidFill>
                  <a:schemeClr val="dk2"/>
                </a:solidFill>
                <a:latin typeface="Arial"/>
                <a:ea typeface="Arial"/>
                <a:cs typeface="Arial"/>
                <a:sym typeface="Arial"/>
              </a:defRPr>
            </a:lvl7pPr>
            <a:lvl8pPr indent="0" marL="1028700" marR="0" rtl="0" algn="l">
              <a:spcBef>
                <a:spcPts val="0"/>
              </a:spcBef>
              <a:spcAft>
                <a:spcPts val="0"/>
              </a:spcAft>
              <a:defRPr b="0" baseline="0" i="0" sz="2400" u="none" cap="none" strike="noStrike">
                <a:solidFill>
                  <a:schemeClr val="dk2"/>
                </a:solidFill>
                <a:latin typeface="Arial"/>
                <a:ea typeface="Arial"/>
                <a:cs typeface="Arial"/>
                <a:sym typeface="Arial"/>
              </a:defRPr>
            </a:lvl8pPr>
            <a:lvl9pPr indent="0" marL="1371600" marR="0" rtl="0" algn="l">
              <a:spcBef>
                <a:spcPts val="0"/>
              </a:spcBef>
              <a:spcAft>
                <a:spcPts val="0"/>
              </a:spcAft>
              <a:defRPr b="0" baseline="0" i="0" sz="2400" u="none" cap="none" strike="noStrike">
                <a:solidFill>
                  <a:schemeClr val="dk2"/>
                </a:solidFill>
                <a:latin typeface="Arial"/>
                <a:ea typeface="Arial"/>
                <a:cs typeface="Arial"/>
                <a:sym typeface="Arial"/>
              </a:defRPr>
            </a:lvl9pPr>
          </a:lstStyle>
          <a:p/>
        </p:txBody>
      </p:sp>
      <p:sp>
        <p:nvSpPr>
          <p:cNvPr id="387" name="Shape 387"/>
          <p:cNvSpPr txBox="1"/>
          <p:nvPr>
            <p:ph idx="1" type="body"/>
          </p:nvPr>
        </p:nvSpPr>
        <p:spPr>
          <a:xfrm>
            <a:off x="442941" y="1054324"/>
            <a:ext cx="8153399" cy="4525963"/>
          </a:xfrm>
          <a:prstGeom prst="rect">
            <a:avLst/>
          </a:prstGeom>
          <a:noFill/>
          <a:ln>
            <a:noFill/>
          </a:ln>
        </p:spPr>
        <p:txBody>
          <a:bodyPr anchorCtr="0" anchor="t" bIns="91425" lIns="91425" rIns="91425" tIns="91425"/>
          <a:lstStyle>
            <a:lvl1pPr indent="-170736" marL="239315" marR="0" rtl="0" algn="l">
              <a:spcBef>
                <a:spcPts val="525"/>
              </a:spcBef>
              <a:spcAft>
                <a:spcPts val="0"/>
              </a:spcAft>
              <a:buClr>
                <a:schemeClr val="accent2"/>
              </a:buClr>
              <a:buFont typeface="Arial"/>
              <a:buChar char="•"/>
              <a:defRPr b="0" baseline="0" i="0" sz="1800" u="none" cap="none" strike="noStrike">
                <a:solidFill>
                  <a:srgbClr val="262626"/>
                </a:solidFill>
                <a:latin typeface="Arial"/>
                <a:ea typeface="Arial"/>
                <a:cs typeface="Arial"/>
                <a:sym typeface="Arial"/>
              </a:defRPr>
            </a:lvl1pPr>
            <a:lvl2pPr indent="-153114" marL="479822" marR="0" rtl="0" algn="l">
              <a:spcBef>
                <a:spcPts val="413"/>
              </a:spcBef>
              <a:spcAft>
                <a:spcPts val="0"/>
              </a:spcAft>
              <a:buClr>
                <a:srgbClr val="66CCCC"/>
              </a:buClr>
              <a:buFont typeface="Noto Symbol"/>
              <a:buChar char="⬜"/>
              <a:defRPr b="0" baseline="0" i="0" sz="1350" u="none" cap="none" strike="noStrike">
                <a:solidFill>
                  <a:schemeClr val="dk1"/>
                </a:solidFill>
                <a:latin typeface="Arial"/>
                <a:ea typeface="Arial"/>
                <a:cs typeface="Arial"/>
                <a:sym typeface="Arial"/>
              </a:defRPr>
            </a:lvl2pPr>
            <a:lvl3pPr indent="-127793" marL="685800" marR="0" rtl="0" algn="l">
              <a:spcBef>
                <a:spcPts val="375"/>
              </a:spcBef>
              <a:spcAft>
                <a:spcPts val="0"/>
              </a:spcAft>
              <a:buClr>
                <a:srgbClr val="0099CC"/>
              </a:buClr>
              <a:buFont typeface="Noto Symbol"/>
              <a:buChar char="■"/>
              <a:defRPr b="0" baseline="0" i="0" sz="1050" u="none" cap="none" strike="noStrike">
                <a:solidFill>
                  <a:schemeClr val="dk1"/>
                </a:solidFill>
                <a:latin typeface="Arial"/>
                <a:ea typeface="Arial"/>
                <a:cs typeface="Arial"/>
                <a:sym typeface="Arial"/>
              </a:defRPr>
            </a:lvl3pPr>
            <a:lvl4pPr indent="-138509" marL="1028700" marR="0" rtl="0" algn="l">
              <a:spcBef>
                <a:spcPts val="300"/>
              </a:spcBef>
              <a:spcAft>
                <a:spcPts val="0"/>
              </a:spcAft>
              <a:buClr>
                <a:srgbClr val="046CB6"/>
              </a:buClr>
              <a:buFont typeface="Noto Symbol"/>
              <a:buChar char="■"/>
              <a:defRPr b="0" baseline="0" i="0" sz="825" u="none" cap="none" strike="noStrike">
                <a:solidFill>
                  <a:schemeClr val="dk1"/>
                </a:solidFill>
                <a:latin typeface="Arial"/>
                <a:ea typeface="Arial"/>
                <a:cs typeface="Arial"/>
                <a:sym typeface="Arial"/>
              </a:defRPr>
            </a:lvl4pPr>
            <a:lvl5pPr indent="-145275" marL="1371600" marR="0" rtl="0" algn="l">
              <a:spcBef>
                <a:spcPts val="300"/>
              </a:spcBef>
              <a:spcAft>
                <a:spcPts val="0"/>
              </a:spcAft>
              <a:buClr>
                <a:srgbClr val="414141"/>
              </a:buClr>
              <a:buFont typeface="Noto Symbol"/>
              <a:buChar char="■"/>
              <a:defRPr b="0" baseline="0" i="0" sz="788" u="none" cap="none" strike="noStrike">
                <a:solidFill>
                  <a:schemeClr val="dk1"/>
                </a:solidFill>
                <a:latin typeface="Arial"/>
                <a:ea typeface="Arial"/>
                <a:cs typeface="Arial"/>
                <a:sym typeface="Arial"/>
              </a:defRPr>
            </a:lvl5pPr>
            <a:lvl6pPr indent="-94614" marL="1577340" marR="0" rtl="0" algn="l">
              <a:spcBef>
                <a:spcPts val="270"/>
              </a:spcBef>
              <a:buClr>
                <a:schemeClr val="accent1"/>
              </a:buClr>
              <a:buFont typeface="Noto Symbol"/>
              <a:buChar char="▪"/>
              <a:defRPr b="0" baseline="0" i="0" sz="1350" u="none" cap="none" strike="noStrike">
                <a:solidFill>
                  <a:schemeClr val="dk1"/>
                </a:solidFill>
                <a:latin typeface="Arial"/>
                <a:ea typeface="Arial"/>
                <a:cs typeface="Arial"/>
                <a:sym typeface="Arial"/>
              </a:defRPr>
            </a:lvl6pPr>
            <a:lvl7pPr indent="-97154" marL="1783079" marR="0" rtl="0" algn="l">
              <a:spcBef>
                <a:spcPts val="270"/>
              </a:spcBef>
              <a:buClr>
                <a:schemeClr val="accent2"/>
              </a:buClr>
              <a:buFont typeface="Noto Symbol"/>
              <a:buChar char="▪"/>
              <a:defRPr b="0" baseline="0" i="0" sz="1350" u="none" cap="none" strike="noStrike">
                <a:solidFill>
                  <a:schemeClr val="dk1"/>
                </a:solidFill>
                <a:latin typeface="Arial"/>
                <a:ea typeface="Arial"/>
                <a:cs typeface="Arial"/>
                <a:sym typeface="Arial"/>
              </a:defRPr>
            </a:lvl7pPr>
            <a:lvl8pPr indent="-86995" marL="1988820" marR="0" rtl="0" algn="l">
              <a:spcBef>
                <a:spcPts val="270"/>
              </a:spcBef>
              <a:buClr>
                <a:schemeClr val="accent3"/>
              </a:buClr>
              <a:buFont typeface="Noto Symbol"/>
              <a:buChar char="▪"/>
              <a:defRPr b="0" baseline="0" i="0" sz="1350" u="none" cap="none" strike="noStrike">
                <a:solidFill>
                  <a:schemeClr val="dk1"/>
                </a:solidFill>
                <a:latin typeface="Arial"/>
                <a:ea typeface="Arial"/>
                <a:cs typeface="Arial"/>
                <a:sym typeface="Arial"/>
              </a:defRPr>
            </a:lvl8pPr>
            <a:lvl9pPr indent="-89535" marL="2194560" marR="0" rtl="0" algn="l">
              <a:spcBef>
                <a:spcPts val="270"/>
              </a:spcBef>
              <a:buClr>
                <a:schemeClr val="accent4"/>
              </a:buClr>
              <a:buFont typeface="Noto Symbol"/>
              <a:buChar char="▪"/>
              <a:defRPr b="0" baseline="0" i="0" sz="1350" u="none" cap="none" strike="noStrike">
                <a:solidFill>
                  <a:schemeClr val="dk1"/>
                </a:solidFill>
                <a:latin typeface="Arial"/>
                <a:ea typeface="Arial"/>
                <a:cs typeface="Arial"/>
                <a:sym typeface="Arial"/>
              </a:defRPr>
            </a:lvl9pPr>
          </a:lstStyle>
          <a:p/>
        </p:txBody>
      </p:sp>
      <p:sp>
        <p:nvSpPr>
          <p:cNvPr id="388" name="Shape 388"/>
          <p:cNvSpPr txBox="1"/>
          <p:nvPr>
            <p:ph idx="10" type="dt"/>
          </p:nvPr>
        </p:nvSpPr>
        <p:spPr>
          <a:xfrm>
            <a:off x="233915" y="6577240"/>
            <a:ext cx="1212111" cy="280761"/>
          </a:xfrm>
          <a:prstGeom prst="rect">
            <a:avLst/>
          </a:prstGeom>
          <a:noFill/>
          <a:ln>
            <a:noFill/>
          </a:ln>
        </p:spPr>
        <p:txBody>
          <a:bodyPr anchorCtr="0" anchor="ctr" bIns="91425" lIns="91425" rIns="91425" tIns="91425"/>
          <a:lstStyle>
            <a:lvl1pPr indent="0" marL="0" marR="0" rtl="0" algn="l">
              <a:spcBef>
                <a:spcPts val="0"/>
              </a:spcBef>
              <a:spcAft>
                <a:spcPts val="0"/>
              </a:spcAft>
              <a:defRPr b="0" baseline="0" i="0" sz="600" u="none" cap="none" strike="noStrike">
                <a:solidFill>
                  <a:srgbClr val="7F7F7F"/>
                </a:solidFill>
                <a:latin typeface="Arial"/>
                <a:ea typeface="Arial"/>
                <a:cs typeface="Arial"/>
                <a:sym typeface="Arial"/>
              </a:defRPr>
            </a:lvl1pPr>
            <a:lvl2pPr indent="0" marL="342900" marR="0" rtl="0" algn="l">
              <a:spcBef>
                <a:spcPts val="0"/>
              </a:spcBef>
              <a:defRPr b="0" baseline="0" i="0" sz="1800" u="none" cap="none" strike="noStrike">
                <a:solidFill>
                  <a:schemeClr val="dk1"/>
                </a:solidFill>
                <a:latin typeface="Arial"/>
                <a:ea typeface="Arial"/>
                <a:cs typeface="Arial"/>
                <a:sym typeface="Arial"/>
              </a:defRPr>
            </a:lvl2pPr>
            <a:lvl3pPr indent="0" marL="685800" marR="0" rtl="0" algn="l">
              <a:spcBef>
                <a:spcPts val="0"/>
              </a:spcBef>
              <a:defRPr b="0" baseline="0" i="0" sz="1800" u="none" cap="none" strike="noStrike">
                <a:solidFill>
                  <a:schemeClr val="dk1"/>
                </a:solidFill>
                <a:latin typeface="Arial"/>
                <a:ea typeface="Arial"/>
                <a:cs typeface="Arial"/>
                <a:sym typeface="Arial"/>
              </a:defRPr>
            </a:lvl3pPr>
            <a:lvl4pPr indent="0" marL="1028700" marR="0" rtl="0" algn="l">
              <a:spcBef>
                <a:spcPts val="0"/>
              </a:spcBef>
              <a:defRPr b="0" baseline="0" i="0" sz="1800" u="none" cap="none" strike="noStrike">
                <a:solidFill>
                  <a:schemeClr val="dk1"/>
                </a:solidFill>
                <a:latin typeface="Arial"/>
                <a:ea typeface="Arial"/>
                <a:cs typeface="Arial"/>
                <a:sym typeface="Arial"/>
              </a:defRPr>
            </a:lvl4pPr>
            <a:lvl5pPr indent="0" marL="1371600" marR="0" rtl="0" algn="l">
              <a:spcBef>
                <a:spcPts val="0"/>
              </a:spcBef>
              <a:defRPr b="0" baseline="0" i="0" sz="1800" u="none" cap="none" strike="noStrike">
                <a:solidFill>
                  <a:schemeClr val="dk1"/>
                </a:solidFill>
                <a:latin typeface="Arial"/>
                <a:ea typeface="Arial"/>
                <a:cs typeface="Arial"/>
                <a:sym typeface="Arial"/>
              </a:defRPr>
            </a:lvl5pPr>
            <a:lvl6pPr indent="0" marL="1714500" marR="0" rtl="0" algn="l">
              <a:spcBef>
                <a:spcPts val="0"/>
              </a:spcBef>
              <a:defRPr b="0" baseline="0" i="0" sz="1800" u="none" cap="none" strike="noStrike">
                <a:solidFill>
                  <a:schemeClr val="dk1"/>
                </a:solidFill>
                <a:latin typeface="Arial"/>
                <a:ea typeface="Arial"/>
                <a:cs typeface="Arial"/>
                <a:sym typeface="Arial"/>
              </a:defRPr>
            </a:lvl6pPr>
            <a:lvl7pPr indent="0" marL="2057400" marR="0" rtl="0" algn="l">
              <a:spcBef>
                <a:spcPts val="0"/>
              </a:spcBef>
              <a:defRPr b="0" baseline="0" i="0" sz="1800" u="none" cap="none" strike="noStrike">
                <a:solidFill>
                  <a:schemeClr val="dk1"/>
                </a:solidFill>
                <a:latin typeface="Arial"/>
                <a:ea typeface="Arial"/>
                <a:cs typeface="Arial"/>
                <a:sym typeface="Arial"/>
              </a:defRPr>
            </a:lvl7pPr>
            <a:lvl8pPr indent="0" marL="2400300" marR="0" rtl="0" algn="l">
              <a:spcBef>
                <a:spcPts val="0"/>
              </a:spcBef>
              <a:defRPr b="0" baseline="0" i="0" sz="1800" u="none" cap="none" strike="noStrike">
                <a:solidFill>
                  <a:schemeClr val="dk1"/>
                </a:solidFill>
                <a:latin typeface="Arial"/>
                <a:ea typeface="Arial"/>
                <a:cs typeface="Arial"/>
                <a:sym typeface="Arial"/>
              </a:defRPr>
            </a:lvl8pPr>
            <a:lvl9pPr indent="0" marL="2743200" marR="0" rtl="0" algn="l">
              <a:spcBef>
                <a:spcPts val="0"/>
              </a:spcBef>
              <a:defRPr b="0" baseline="0" i="0" sz="1800" u="none" cap="none" strike="noStrike">
                <a:solidFill>
                  <a:schemeClr val="dk1"/>
                </a:solidFill>
                <a:latin typeface="Arial"/>
                <a:ea typeface="Arial"/>
                <a:cs typeface="Arial"/>
                <a:sym typeface="Arial"/>
              </a:defRPr>
            </a:lvl9pPr>
          </a:lstStyle>
          <a:p/>
        </p:txBody>
      </p:sp>
      <p:sp>
        <p:nvSpPr>
          <p:cNvPr id="389" name="Shape 389"/>
          <p:cNvSpPr txBox="1"/>
          <p:nvPr>
            <p:ph idx="11" type="ftr"/>
          </p:nvPr>
        </p:nvSpPr>
        <p:spPr>
          <a:xfrm>
            <a:off x="1706969" y="6577240"/>
            <a:ext cx="5421313" cy="238124"/>
          </a:xfrm>
          <a:prstGeom prst="rect">
            <a:avLst/>
          </a:prstGeom>
          <a:noFill/>
          <a:ln>
            <a:noFill/>
          </a:ln>
        </p:spPr>
        <p:txBody>
          <a:bodyPr anchorCtr="0" anchor="ctr" bIns="91425" lIns="91425" rIns="91425" tIns="91425"/>
          <a:lstStyle>
            <a:lvl1pPr indent="0" marL="0" marR="0" rtl="0" algn="r">
              <a:spcBef>
                <a:spcPts val="0"/>
              </a:spcBef>
              <a:spcAft>
                <a:spcPts val="0"/>
              </a:spcAft>
              <a:defRPr b="0" baseline="0" i="0" sz="600" u="none" cap="none" strike="noStrike">
                <a:solidFill>
                  <a:srgbClr val="7F7F7F"/>
                </a:solidFill>
                <a:latin typeface="Arial"/>
                <a:ea typeface="Arial"/>
                <a:cs typeface="Arial"/>
                <a:sym typeface="Arial"/>
              </a:defRPr>
            </a:lvl1pPr>
            <a:lvl2pPr indent="0" marL="342900" marR="0" rtl="0" algn="l">
              <a:spcBef>
                <a:spcPts val="0"/>
              </a:spcBef>
              <a:defRPr b="0" baseline="0" i="0" sz="1800" u="none" cap="none" strike="noStrike">
                <a:solidFill>
                  <a:schemeClr val="dk1"/>
                </a:solidFill>
                <a:latin typeface="Arial"/>
                <a:ea typeface="Arial"/>
                <a:cs typeface="Arial"/>
                <a:sym typeface="Arial"/>
              </a:defRPr>
            </a:lvl2pPr>
            <a:lvl3pPr indent="0" marL="685800" marR="0" rtl="0" algn="l">
              <a:spcBef>
                <a:spcPts val="0"/>
              </a:spcBef>
              <a:defRPr b="0" baseline="0" i="0" sz="1800" u="none" cap="none" strike="noStrike">
                <a:solidFill>
                  <a:schemeClr val="dk1"/>
                </a:solidFill>
                <a:latin typeface="Arial"/>
                <a:ea typeface="Arial"/>
                <a:cs typeface="Arial"/>
                <a:sym typeface="Arial"/>
              </a:defRPr>
            </a:lvl3pPr>
            <a:lvl4pPr indent="0" marL="1028700" marR="0" rtl="0" algn="l">
              <a:spcBef>
                <a:spcPts val="0"/>
              </a:spcBef>
              <a:defRPr b="0" baseline="0" i="0" sz="1800" u="none" cap="none" strike="noStrike">
                <a:solidFill>
                  <a:schemeClr val="dk1"/>
                </a:solidFill>
                <a:latin typeface="Arial"/>
                <a:ea typeface="Arial"/>
                <a:cs typeface="Arial"/>
                <a:sym typeface="Arial"/>
              </a:defRPr>
            </a:lvl4pPr>
            <a:lvl5pPr indent="0" marL="1371600" marR="0" rtl="0" algn="l">
              <a:spcBef>
                <a:spcPts val="0"/>
              </a:spcBef>
              <a:defRPr b="0" baseline="0" i="0" sz="1800" u="none" cap="none" strike="noStrike">
                <a:solidFill>
                  <a:schemeClr val="dk1"/>
                </a:solidFill>
                <a:latin typeface="Arial"/>
                <a:ea typeface="Arial"/>
                <a:cs typeface="Arial"/>
                <a:sym typeface="Arial"/>
              </a:defRPr>
            </a:lvl5pPr>
            <a:lvl6pPr indent="0" marL="1714500" marR="0" rtl="0" algn="l">
              <a:spcBef>
                <a:spcPts val="0"/>
              </a:spcBef>
              <a:defRPr b="0" baseline="0" i="0" sz="1800" u="none" cap="none" strike="noStrike">
                <a:solidFill>
                  <a:schemeClr val="dk1"/>
                </a:solidFill>
                <a:latin typeface="Arial"/>
                <a:ea typeface="Arial"/>
                <a:cs typeface="Arial"/>
                <a:sym typeface="Arial"/>
              </a:defRPr>
            </a:lvl6pPr>
            <a:lvl7pPr indent="0" marL="2057400" marR="0" rtl="0" algn="l">
              <a:spcBef>
                <a:spcPts val="0"/>
              </a:spcBef>
              <a:defRPr b="0" baseline="0" i="0" sz="1800" u="none" cap="none" strike="noStrike">
                <a:solidFill>
                  <a:schemeClr val="dk1"/>
                </a:solidFill>
                <a:latin typeface="Arial"/>
                <a:ea typeface="Arial"/>
                <a:cs typeface="Arial"/>
                <a:sym typeface="Arial"/>
              </a:defRPr>
            </a:lvl7pPr>
            <a:lvl8pPr indent="0" marL="2400300" marR="0" rtl="0" algn="l">
              <a:spcBef>
                <a:spcPts val="0"/>
              </a:spcBef>
              <a:defRPr b="0" baseline="0" i="0" sz="1800" u="none" cap="none" strike="noStrike">
                <a:solidFill>
                  <a:schemeClr val="dk1"/>
                </a:solidFill>
                <a:latin typeface="Arial"/>
                <a:ea typeface="Arial"/>
                <a:cs typeface="Arial"/>
                <a:sym typeface="Arial"/>
              </a:defRPr>
            </a:lvl8pPr>
            <a:lvl9pPr indent="0" marL="2743200" marR="0" rtl="0" algn="l">
              <a:spcBef>
                <a:spcPts val="0"/>
              </a:spcBef>
              <a:defRPr b="0" baseline="0" i="0" sz="1800" u="none" cap="none" strike="noStrike">
                <a:solidFill>
                  <a:schemeClr val="dk1"/>
                </a:solidFill>
                <a:latin typeface="Arial"/>
                <a:ea typeface="Arial"/>
                <a:cs typeface="Arial"/>
                <a:sym typeface="Arial"/>
              </a:defRPr>
            </a:lvl9pPr>
          </a:lstStyle>
          <a:p/>
        </p:txBody>
      </p:sp>
      <p:sp>
        <p:nvSpPr>
          <p:cNvPr id="390" name="Shape 390"/>
          <p:cNvSpPr txBox="1"/>
          <p:nvPr>
            <p:ph idx="12" type="sldNum"/>
          </p:nvPr>
        </p:nvSpPr>
        <p:spPr>
          <a:xfrm>
            <a:off x="8187070" y="6577240"/>
            <a:ext cx="533399" cy="244474"/>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baseline="0" i="0" lang="en-US" sz="600" u="none" cap="none" strike="noStrike">
                <a:solidFill>
                  <a:srgbClr val="7F7F7F"/>
                </a:solidFill>
                <a:latin typeface="Arial"/>
                <a:ea typeface="Arial"/>
                <a:cs typeface="Arial"/>
                <a:sym typeface="Arial"/>
              </a:rPr>
              <a:t>‹#›</a:t>
            </a:fld>
          </a:p>
        </p:txBody>
      </p:sp>
      <p:pic>
        <p:nvPicPr>
          <p:cNvPr id="391" name="Shape 391"/>
          <p:cNvPicPr preferRelativeResize="0"/>
          <p:nvPr/>
        </p:nvPicPr>
        <p:blipFill rotWithShape="1">
          <a:blip r:embed="rId1">
            <a:alphaModFix/>
          </a:blip>
          <a:srcRect b="0" l="0" r="0" t="0"/>
          <a:stretch/>
        </p:blipFill>
        <p:spPr>
          <a:xfrm>
            <a:off x="159729" y="872841"/>
            <a:ext cx="8786441" cy="64067"/>
          </a:xfrm>
          <a:prstGeom prst="rect">
            <a:avLst/>
          </a:prstGeom>
          <a:noFill/>
          <a:ln>
            <a:noFill/>
          </a:ln>
        </p:spPr>
      </p:pic>
      <p:pic>
        <p:nvPicPr>
          <p:cNvPr id="392" name="Shape 392"/>
          <p:cNvPicPr preferRelativeResize="0"/>
          <p:nvPr/>
        </p:nvPicPr>
        <p:blipFill rotWithShape="1">
          <a:blip r:embed="rId2">
            <a:alphaModFix/>
          </a:blip>
          <a:srcRect b="0" l="0" r="0" t="0"/>
          <a:stretch/>
        </p:blipFill>
        <p:spPr>
          <a:xfrm>
            <a:off x="-15875" y="6188489"/>
            <a:ext cx="9175749" cy="45085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dt="0" ftr="0" hdr="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52" name="Shape 452"/>
        <p:cNvGrpSpPr/>
        <p:nvPr/>
      </p:nvGrpSpPr>
      <p:grpSpPr>
        <a:xfrm>
          <a:off x="0" y="0"/>
          <a:ext cx="0" cy="0"/>
          <a:chOff x="0" y="0"/>
          <a:chExt cx="0" cy="0"/>
        </a:xfrm>
      </p:grpSpPr>
      <p:sp>
        <p:nvSpPr>
          <p:cNvPr id="453" name="Shape 453"/>
          <p:cNvSpPr txBox="1"/>
          <p:nvPr>
            <p:ph type="title"/>
          </p:nvPr>
        </p:nvSpPr>
        <p:spPr>
          <a:xfrm>
            <a:off x="528004" y="114522"/>
            <a:ext cx="8153399" cy="761666"/>
          </a:xfrm>
          <a:prstGeom prst="rect">
            <a:avLst/>
          </a:prstGeom>
          <a:noFill/>
          <a:ln>
            <a:noFill/>
          </a:ln>
        </p:spPr>
        <p:txBody>
          <a:bodyPr anchorCtr="0" anchor="ctr" bIns="91425" lIns="91425" rIns="91425" tIns="91425"/>
          <a:lstStyle>
            <a:lvl1pPr indent="0" marL="0" marR="0" rtl="0" algn="l">
              <a:spcBef>
                <a:spcPts val="0"/>
              </a:spcBef>
              <a:spcAft>
                <a:spcPts val="0"/>
              </a:spcAft>
              <a:defRPr b="0" baseline="0" i="0" sz="2400" u="none" cap="none" strike="noStrike">
                <a:solidFill>
                  <a:srgbClr val="1086BE"/>
                </a:solidFill>
                <a:latin typeface="Arial"/>
                <a:ea typeface="Arial"/>
                <a:cs typeface="Arial"/>
                <a:sym typeface="Arial"/>
              </a:defRPr>
            </a:lvl1pPr>
            <a:lvl2pPr indent="0" marL="0" marR="0" rtl="0" algn="l">
              <a:spcBef>
                <a:spcPts val="0"/>
              </a:spcBef>
              <a:spcAft>
                <a:spcPts val="0"/>
              </a:spcAft>
              <a:defRPr b="0" baseline="0" i="0" sz="2400" u="none" cap="none" strike="noStrike">
                <a:solidFill>
                  <a:schemeClr val="dk2"/>
                </a:solidFill>
                <a:latin typeface="Arial"/>
                <a:ea typeface="Arial"/>
                <a:cs typeface="Arial"/>
                <a:sym typeface="Arial"/>
              </a:defRPr>
            </a:lvl2pPr>
            <a:lvl3pPr indent="0" marL="0" marR="0" rtl="0" algn="l">
              <a:spcBef>
                <a:spcPts val="0"/>
              </a:spcBef>
              <a:spcAft>
                <a:spcPts val="0"/>
              </a:spcAft>
              <a:defRPr b="0" baseline="0" i="0" sz="2400" u="none" cap="none" strike="noStrike">
                <a:solidFill>
                  <a:schemeClr val="dk2"/>
                </a:solidFill>
                <a:latin typeface="Arial"/>
                <a:ea typeface="Arial"/>
                <a:cs typeface="Arial"/>
                <a:sym typeface="Arial"/>
              </a:defRPr>
            </a:lvl3pPr>
            <a:lvl4pPr indent="0" marL="0" marR="0" rtl="0" algn="l">
              <a:spcBef>
                <a:spcPts val="0"/>
              </a:spcBef>
              <a:spcAft>
                <a:spcPts val="0"/>
              </a:spcAft>
              <a:defRPr b="0" baseline="0" i="0" sz="2400" u="none" cap="none" strike="noStrike">
                <a:solidFill>
                  <a:schemeClr val="dk2"/>
                </a:solidFill>
                <a:latin typeface="Arial"/>
                <a:ea typeface="Arial"/>
                <a:cs typeface="Arial"/>
                <a:sym typeface="Arial"/>
              </a:defRPr>
            </a:lvl4pPr>
            <a:lvl5pPr indent="0" marL="0" marR="0" rtl="0" algn="l">
              <a:spcBef>
                <a:spcPts val="0"/>
              </a:spcBef>
              <a:spcAft>
                <a:spcPts val="0"/>
              </a:spcAft>
              <a:defRPr b="0" baseline="0" i="0" sz="2400" u="none" cap="none" strike="noStrike">
                <a:solidFill>
                  <a:schemeClr val="dk2"/>
                </a:solidFill>
                <a:latin typeface="Arial"/>
                <a:ea typeface="Arial"/>
                <a:cs typeface="Arial"/>
                <a:sym typeface="Arial"/>
              </a:defRPr>
            </a:lvl5pPr>
            <a:lvl6pPr indent="0" marL="342900" marR="0" rtl="0" algn="l">
              <a:spcBef>
                <a:spcPts val="0"/>
              </a:spcBef>
              <a:spcAft>
                <a:spcPts val="0"/>
              </a:spcAft>
              <a:defRPr b="0" baseline="0" i="0" sz="2400" u="none" cap="none" strike="noStrike">
                <a:solidFill>
                  <a:schemeClr val="dk2"/>
                </a:solidFill>
                <a:latin typeface="Arial"/>
                <a:ea typeface="Arial"/>
                <a:cs typeface="Arial"/>
                <a:sym typeface="Arial"/>
              </a:defRPr>
            </a:lvl6pPr>
            <a:lvl7pPr indent="0" marL="685800" marR="0" rtl="0" algn="l">
              <a:spcBef>
                <a:spcPts val="0"/>
              </a:spcBef>
              <a:spcAft>
                <a:spcPts val="0"/>
              </a:spcAft>
              <a:defRPr b="0" baseline="0" i="0" sz="2400" u="none" cap="none" strike="noStrike">
                <a:solidFill>
                  <a:schemeClr val="dk2"/>
                </a:solidFill>
                <a:latin typeface="Arial"/>
                <a:ea typeface="Arial"/>
                <a:cs typeface="Arial"/>
                <a:sym typeface="Arial"/>
              </a:defRPr>
            </a:lvl7pPr>
            <a:lvl8pPr indent="0" marL="1028700" marR="0" rtl="0" algn="l">
              <a:spcBef>
                <a:spcPts val="0"/>
              </a:spcBef>
              <a:spcAft>
                <a:spcPts val="0"/>
              </a:spcAft>
              <a:defRPr b="0" baseline="0" i="0" sz="2400" u="none" cap="none" strike="noStrike">
                <a:solidFill>
                  <a:schemeClr val="dk2"/>
                </a:solidFill>
                <a:latin typeface="Arial"/>
                <a:ea typeface="Arial"/>
                <a:cs typeface="Arial"/>
                <a:sym typeface="Arial"/>
              </a:defRPr>
            </a:lvl8pPr>
            <a:lvl9pPr indent="0" marL="1371600" marR="0" rtl="0" algn="l">
              <a:spcBef>
                <a:spcPts val="0"/>
              </a:spcBef>
              <a:spcAft>
                <a:spcPts val="0"/>
              </a:spcAft>
              <a:defRPr b="0" baseline="0" i="0" sz="2400" u="none" cap="none" strike="noStrike">
                <a:solidFill>
                  <a:schemeClr val="dk2"/>
                </a:solidFill>
                <a:latin typeface="Arial"/>
                <a:ea typeface="Arial"/>
                <a:cs typeface="Arial"/>
                <a:sym typeface="Arial"/>
              </a:defRPr>
            </a:lvl9pPr>
          </a:lstStyle>
          <a:p/>
        </p:txBody>
      </p:sp>
      <p:sp>
        <p:nvSpPr>
          <p:cNvPr id="454" name="Shape 454"/>
          <p:cNvSpPr txBox="1"/>
          <p:nvPr>
            <p:ph idx="1" type="body"/>
          </p:nvPr>
        </p:nvSpPr>
        <p:spPr>
          <a:xfrm>
            <a:off x="442941" y="1054324"/>
            <a:ext cx="8153399" cy="4525963"/>
          </a:xfrm>
          <a:prstGeom prst="rect">
            <a:avLst/>
          </a:prstGeom>
          <a:noFill/>
          <a:ln>
            <a:noFill/>
          </a:ln>
        </p:spPr>
        <p:txBody>
          <a:bodyPr anchorCtr="0" anchor="t" bIns="91425" lIns="91425" rIns="91425" tIns="91425"/>
          <a:lstStyle>
            <a:lvl1pPr indent="-170736" marL="239315" marR="0" rtl="0" algn="l">
              <a:spcBef>
                <a:spcPts val="525"/>
              </a:spcBef>
              <a:spcAft>
                <a:spcPts val="0"/>
              </a:spcAft>
              <a:buClr>
                <a:schemeClr val="accent2"/>
              </a:buClr>
              <a:buFont typeface="Arial"/>
              <a:buChar char="•"/>
              <a:defRPr b="0" baseline="0" i="0" sz="1800" u="none" cap="none" strike="noStrike">
                <a:solidFill>
                  <a:srgbClr val="262626"/>
                </a:solidFill>
                <a:latin typeface="Arial"/>
                <a:ea typeface="Arial"/>
                <a:cs typeface="Arial"/>
                <a:sym typeface="Arial"/>
              </a:defRPr>
            </a:lvl1pPr>
            <a:lvl2pPr indent="-153114" marL="479822" marR="0" rtl="0" algn="l">
              <a:spcBef>
                <a:spcPts val="413"/>
              </a:spcBef>
              <a:spcAft>
                <a:spcPts val="0"/>
              </a:spcAft>
              <a:buClr>
                <a:srgbClr val="66CCCC"/>
              </a:buClr>
              <a:buFont typeface="Noto Symbol"/>
              <a:buChar char="⬜"/>
              <a:defRPr b="0" baseline="0" i="0" sz="1350" u="none" cap="none" strike="noStrike">
                <a:solidFill>
                  <a:schemeClr val="dk1"/>
                </a:solidFill>
                <a:latin typeface="Arial"/>
                <a:ea typeface="Arial"/>
                <a:cs typeface="Arial"/>
                <a:sym typeface="Arial"/>
              </a:defRPr>
            </a:lvl2pPr>
            <a:lvl3pPr indent="-127793" marL="685800" marR="0" rtl="0" algn="l">
              <a:spcBef>
                <a:spcPts val="375"/>
              </a:spcBef>
              <a:spcAft>
                <a:spcPts val="0"/>
              </a:spcAft>
              <a:buClr>
                <a:srgbClr val="0099CC"/>
              </a:buClr>
              <a:buFont typeface="Noto Symbol"/>
              <a:buChar char="■"/>
              <a:defRPr b="0" baseline="0" i="0" sz="1050" u="none" cap="none" strike="noStrike">
                <a:solidFill>
                  <a:schemeClr val="dk1"/>
                </a:solidFill>
                <a:latin typeface="Arial"/>
                <a:ea typeface="Arial"/>
                <a:cs typeface="Arial"/>
                <a:sym typeface="Arial"/>
              </a:defRPr>
            </a:lvl3pPr>
            <a:lvl4pPr indent="-138509" marL="1028700" marR="0" rtl="0" algn="l">
              <a:spcBef>
                <a:spcPts val="300"/>
              </a:spcBef>
              <a:spcAft>
                <a:spcPts val="0"/>
              </a:spcAft>
              <a:buClr>
                <a:srgbClr val="046CB6"/>
              </a:buClr>
              <a:buFont typeface="Noto Symbol"/>
              <a:buChar char="■"/>
              <a:defRPr b="0" baseline="0" i="0" sz="825" u="none" cap="none" strike="noStrike">
                <a:solidFill>
                  <a:schemeClr val="dk1"/>
                </a:solidFill>
                <a:latin typeface="Arial"/>
                <a:ea typeface="Arial"/>
                <a:cs typeface="Arial"/>
                <a:sym typeface="Arial"/>
              </a:defRPr>
            </a:lvl4pPr>
            <a:lvl5pPr indent="-145275" marL="1371600" marR="0" rtl="0" algn="l">
              <a:spcBef>
                <a:spcPts val="300"/>
              </a:spcBef>
              <a:spcAft>
                <a:spcPts val="0"/>
              </a:spcAft>
              <a:buClr>
                <a:srgbClr val="414141"/>
              </a:buClr>
              <a:buFont typeface="Noto Symbol"/>
              <a:buChar char="■"/>
              <a:defRPr b="0" baseline="0" i="0" sz="788" u="none" cap="none" strike="noStrike">
                <a:solidFill>
                  <a:schemeClr val="dk1"/>
                </a:solidFill>
                <a:latin typeface="Arial"/>
                <a:ea typeface="Arial"/>
                <a:cs typeface="Arial"/>
                <a:sym typeface="Arial"/>
              </a:defRPr>
            </a:lvl5pPr>
            <a:lvl6pPr indent="-94614" marL="1577340" marR="0" rtl="0" algn="l">
              <a:spcBef>
                <a:spcPts val="270"/>
              </a:spcBef>
              <a:buClr>
                <a:schemeClr val="accent1"/>
              </a:buClr>
              <a:buFont typeface="Noto Symbol"/>
              <a:buChar char="▪"/>
              <a:defRPr b="0" baseline="0" i="0" sz="1350" u="none" cap="none" strike="noStrike">
                <a:solidFill>
                  <a:schemeClr val="dk1"/>
                </a:solidFill>
                <a:latin typeface="Arial"/>
                <a:ea typeface="Arial"/>
                <a:cs typeface="Arial"/>
                <a:sym typeface="Arial"/>
              </a:defRPr>
            </a:lvl6pPr>
            <a:lvl7pPr indent="-97154" marL="1783079" marR="0" rtl="0" algn="l">
              <a:spcBef>
                <a:spcPts val="270"/>
              </a:spcBef>
              <a:buClr>
                <a:schemeClr val="accent2"/>
              </a:buClr>
              <a:buFont typeface="Noto Symbol"/>
              <a:buChar char="▪"/>
              <a:defRPr b="0" baseline="0" i="0" sz="1350" u="none" cap="none" strike="noStrike">
                <a:solidFill>
                  <a:schemeClr val="dk1"/>
                </a:solidFill>
                <a:latin typeface="Arial"/>
                <a:ea typeface="Arial"/>
                <a:cs typeface="Arial"/>
                <a:sym typeface="Arial"/>
              </a:defRPr>
            </a:lvl7pPr>
            <a:lvl8pPr indent="-86995" marL="1988820" marR="0" rtl="0" algn="l">
              <a:spcBef>
                <a:spcPts val="270"/>
              </a:spcBef>
              <a:buClr>
                <a:schemeClr val="accent3"/>
              </a:buClr>
              <a:buFont typeface="Noto Symbol"/>
              <a:buChar char="▪"/>
              <a:defRPr b="0" baseline="0" i="0" sz="1350" u="none" cap="none" strike="noStrike">
                <a:solidFill>
                  <a:schemeClr val="dk1"/>
                </a:solidFill>
                <a:latin typeface="Arial"/>
                <a:ea typeface="Arial"/>
                <a:cs typeface="Arial"/>
                <a:sym typeface="Arial"/>
              </a:defRPr>
            </a:lvl8pPr>
            <a:lvl9pPr indent="-89535" marL="2194560" marR="0" rtl="0" algn="l">
              <a:spcBef>
                <a:spcPts val="270"/>
              </a:spcBef>
              <a:buClr>
                <a:schemeClr val="accent4"/>
              </a:buClr>
              <a:buFont typeface="Noto Symbol"/>
              <a:buChar char="▪"/>
              <a:defRPr b="0" baseline="0" i="0" sz="1350" u="none" cap="none" strike="noStrike">
                <a:solidFill>
                  <a:schemeClr val="dk1"/>
                </a:solidFill>
                <a:latin typeface="Arial"/>
                <a:ea typeface="Arial"/>
                <a:cs typeface="Arial"/>
                <a:sym typeface="Arial"/>
              </a:defRPr>
            </a:lvl9pPr>
          </a:lstStyle>
          <a:p/>
        </p:txBody>
      </p:sp>
      <p:sp>
        <p:nvSpPr>
          <p:cNvPr id="455" name="Shape 455"/>
          <p:cNvSpPr txBox="1"/>
          <p:nvPr>
            <p:ph idx="10" type="dt"/>
          </p:nvPr>
        </p:nvSpPr>
        <p:spPr>
          <a:xfrm>
            <a:off x="233915" y="6577240"/>
            <a:ext cx="1212111" cy="280761"/>
          </a:xfrm>
          <a:prstGeom prst="rect">
            <a:avLst/>
          </a:prstGeom>
          <a:noFill/>
          <a:ln>
            <a:noFill/>
          </a:ln>
        </p:spPr>
        <p:txBody>
          <a:bodyPr anchorCtr="0" anchor="ctr" bIns="91425" lIns="91425" rIns="91425" tIns="91425"/>
          <a:lstStyle>
            <a:lvl1pPr indent="0" marL="0" marR="0" rtl="0" algn="l">
              <a:spcBef>
                <a:spcPts val="0"/>
              </a:spcBef>
              <a:spcAft>
                <a:spcPts val="0"/>
              </a:spcAft>
              <a:defRPr b="0" baseline="0" i="0" sz="600" u="none" cap="none" strike="noStrike">
                <a:solidFill>
                  <a:srgbClr val="7F7F7F"/>
                </a:solidFill>
                <a:latin typeface="Arial"/>
                <a:ea typeface="Arial"/>
                <a:cs typeface="Arial"/>
                <a:sym typeface="Arial"/>
              </a:defRPr>
            </a:lvl1pPr>
            <a:lvl2pPr indent="0" marL="342900" marR="0" rtl="0" algn="l">
              <a:spcBef>
                <a:spcPts val="0"/>
              </a:spcBef>
              <a:defRPr b="0" baseline="0" i="0" sz="1800" u="none" cap="none" strike="noStrike">
                <a:solidFill>
                  <a:schemeClr val="dk1"/>
                </a:solidFill>
                <a:latin typeface="Arial"/>
                <a:ea typeface="Arial"/>
                <a:cs typeface="Arial"/>
                <a:sym typeface="Arial"/>
              </a:defRPr>
            </a:lvl2pPr>
            <a:lvl3pPr indent="0" marL="685800" marR="0" rtl="0" algn="l">
              <a:spcBef>
                <a:spcPts val="0"/>
              </a:spcBef>
              <a:defRPr b="0" baseline="0" i="0" sz="1800" u="none" cap="none" strike="noStrike">
                <a:solidFill>
                  <a:schemeClr val="dk1"/>
                </a:solidFill>
                <a:latin typeface="Arial"/>
                <a:ea typeface="Arial"/>
                <a:cs typeface="Arial"/>
                <a:sym typeface="Arial"/>
              </a:defRPr>
            </a:lvl3pPr>
            <a:lvl4pPr indent="0" marL="1028700" marR="0" rtl="0" algn="l">
              <a:spcBef>
                <a:spcPts val="0"/>
              </a:spcBef>
              <a:defRPr b="0" baseline="0" i="0" sz="1800" u="none" cap="none" strike="noStrike">
                <a:solidFill>
                  <a:schemeClr val="dk1"/>
                </a:solidFill>
                <a:latin typeface="Arial"/>
                <a:ea typeface="Arial"/>
                <a:cs typeface="Arial"/>
                <a:sym typeface="Arial"/>
              </a:defRPr>
            </a:lvl4pPr>
            <a:lvl5pPr indent="0" marL="1371600" marR="0" rtl="0" algn="l">
              <a:spcBef>
                <a:spcPts val="0"/>
              </a:spcBef>
              <a:defRPr b="0" baseline="0" i="0" sz="1800" u="none" cap="none" strike="noStrike">
                <a:solidFill>
                  <a:schemeClr val="dk1"/>
                </a:solidFill>
                <a:latin typeface="Arial"/>
                <a:ea typeface="Arial"/>
                <a:cs typeface="Arial"/>
                <a:sym typeface="Arial"/>
              </a:defRPr>
            </a:lvl5pPr>
            <a:lvl6pPr indent="0" marL="1714500" marR="0" rtl="0" algn="l">
              <a:spcBef>
                <a:spcPts val="0"/>
              </a:spcBef>
              <a:defRPr b="0" baseline="0" i="0" sz="1800" u="none" cap="none" strike="noStrike">
                <a:solidFill>
                  <a:schemeClr val="dk1"/>
                </a:solidFill>
                <a:latin typeface="Arial"/>
                <a:ea typeface="Arial"/>
                <a:cs typeface="Arial"/>
                <a:sym typeface="Arial"/>
              </a:defRPr>
            </a:lvl6pPr>
            <a:lvl7pPr indent="0" marL="2057400" marR="0" rtl="0" algn="l">
              <a:spcBef>
                <a:spcPts val="0"/>
              </a:spcBef>
              <a:defRPr b="0" baseline="0" i="0" sz="1800" u="none" cap="none" strike="noStrike">
                <a:solidFill>
                  <a:schemeClr val="dk1"/>
                </a:solidFill>
                <a:latin typeface="Arial"/>
                <a:ea typeface="Arial"/>
                <a:cs typeface="Arial"/>
                <a:sym typeface="Arial"/>
              </a:defRPr>
            </a:lvl7pPr>
            <a:lvl8pPr indent="0" marL="2400300" marR="0" rtl="0" algn="l">
              <a:spcBef>
                <a:spcPts val="0"/>
              </a:spcBef>
              <a:defRPr b="0" baseline="0" i="0" sz="1800" u="none" cap="none" strike="noStrike">
                <a:solidFill>
                  <a:schemeClr val="dk1"/>
                </a:solidFill>
                <a:latin typeface="Arial"/>
                <a:ea typeface="Arial"/>
                <a:cs typeface="Arial"/>
                <a:sym typeface="Arial"/>
              </a:defRPr>
            </a:lvl8pPr>
            <a:lvl9pPr indent="0" marL="2743200" marR="0" rtl="0" algn="l">
              <a:spcBef>
                <a:spcPts val="0"/>
              </a:spcBef>
              <a:defRPr b="0" baseline="0" i="0" sz="1800" u="none" cap="none" strike="noStrike">
                <a:solidFill>
                  <a:schemeClr val="dk1"/>
                </a:solidFill>
                <a:latin typeface="Arial"/>
                <a:ea typeface="Arial"/>
                <a:cs typeface="Arial"/>
                <a:sym typeface="Arial"/>
              </a:defRPr>
            </a:lvl9pPr>
          </a:lstStyle>
          <a:p/>
        </p:txBody>
      </p:sp>
      <p:sp>
        <p:nvSpPr>
          <p:cNvPr id="456" name="Shape 456"/>
          <p:cNvSpPr txBox="1"/>
          <p:nvPr>
            <p:ph idx="11" type="ftr"/>
          </p:nvPr>
        </p:nvSpPr>
        <p:spPr>
          <a:xfrm>
            <a:off x="1706969" y="6577240"/>
            <a:ext cx="5421313" cy="238124"/>
          </a:xfrm>
          <a:prstGeom prst="rect">
            <a:avLst/>
          </a:prstGeom>
          <a:noFill/>
          <a:ln>
            <a:noFill/>
          </a:ln>
        </p:spPr>
        <p:txBody>
          <a:bodyPr anchorCtr="0" anchor="ctr" bIns="91425" lIns="91425" rIns="91425" tIns="91425"/>
          <a:lstStyle>
            <a:lvl1pPr indent="0" marL="0" marR="0" rtl="0" algn="r">
              <a:spcBef>
                <a:spcPts val="0"/>
              </a:spcBef>
              <a:spcAft>
                <a:spcPts val="0"/>
              </a:spcAft>
              <a:defRPr b="0" baseline="0" i="0" sz="600" u="none" cap="none" strike="noStrike">
                <a:solidFill>
                  <a:srgbClr val="7F7F7F"/>
                </a:solidFill>
                <a:latin typeface="Arial"/>
                <a:ea typeface="Arial"/>
                <a:cs typeface="Arial"/>
                <a:sym typeface="Arial"/>
              </a:defRPr>
            </a:lvl1pPr>
            <a:lvl2pPr indent="0" marL="342900" marR="0" rtl="0" algn="l">
              <a:spcBef>
                <a:spcPts val="0"/>
              </a:spcBef>
              <a:defRPr b="0" baseline="0" i="0" sz="1800" u="none" cap="none" strike="noStrike">
                <a:solidFill>
                  <a:schemeClr val="dk1"/>
                </a:solidFill>
                <a:latin typeface="Arial"/>
                <a:ea typeface="Arial"/>
                <a:cs typeface="Arial"/>
                <a:sym typeface="Arial"/>
              </a:defRPr>
            </a:lvl2pPr>
            <a:lvl3pPr indent="0" marL="685800" marR="0" rtl="0" algn="l">
              <a:spcBef>
                <a:spcPts val="0"/>
              </a:spcBef>
              <a:defRPr b="0" baseline="0" i="0" sz="1800" u="none" cap="none" strike="noStrike">
                <a:solidFill>
                  <a:schemeClr val="dk1"/>
                </a:solidFill>
                <a:latin typeface="Arial"/>
                <a:ea typeface="Arial"/>
                <a:cs typeface="Arial"/>
                <a:sym typeface="Arial"/>
              </a:defRPr>
            </a:lvl3pPr>
            <a:lvl4pPr indent="0" marL="1028700" marR="0" rtl="0" algn="l">
              <a:spcBef>
                <a:spcPts val="0"/>
              </a:spcBef>
              <a:defRPr b="0" baseline="0" i="0" sz="1800" u="none" cap="none" strike="noStrike">
                <a:solidFill>
                  <a:schemeClr val="dk1"/>
                </a:solidFill>
                <a:latin typeface="Arial"/>
                <a:ea typeface="Arial"/>
                <a:cs typeface="Arial"/>
                <a:sym typeface="Arial"/>
              </a:defRPr>
            </a:lvl4pPr>
            <a:lvl5pPr indent="0" marL="1371600" marR="0" rtl="0" algn="l">
              <a:spcBef>
                <a:spcPts val="0"/>
              </a:spcBef>
              <a:defRPr b="0" baseline="0" i="0" sz="1800" u="none" cap="none" strike="noStrike">
                <a:solidFill>
                  <a:schemeClr val="dk1"/>
                </a:solidFill>
                <a:latin typeface="Arial"/>
                <a:ea typeface="Arial"/>
                <a:cs typeface="Arial"/>
                <a:sym typeface="Arial"/>
              </a:defRPr>
            </a:lvl5pPr>
            <a:lvl6pPr indent="0" marL="1714500" marR="0" rtl="0" algn="l">
              <a:spcBef>
                <a:spcPts val="0"/>
              </a:spcBef>
              <a:defRPr b="0" baseline="0" i="0" sz="1800" u="none" cap="none" strike="noStrike">
                <a:solidFill>
                  <a:schemeClr val="dk1"/>
                </a:solidFill>
                <a:latin typeface="Arial"/>
                <a:ea typeface="Arial"/>
                <a:cs typeface="Arial"/>
                <a:sym typeface="Arial"/>
              </a:defRPr>
            </a:lvl6pPr>
            <a:lvl7pPr indent="0" marL="2057400" marR="0" rtl="0" algn="l">
              <a:spcBef>
                <a:spcPts val="0"/>
              </a:spcBef>
              <a:defRPr b="0" baseline="0" i="0" sz="1800" u="none" cap="none" strike="noStrike">
                <a:solidFill>
                  <a:schemeClr val="dk1"/>
                </a:solidFill>
                <a:latin typeface="Arial"/>
                <a:ea typeface="Arial"/>
                <a:cs typeface="Arial"/>
                <a:sym typeface="Arial"/>
              </a:defRPr>
            </a:lvl7pPr>
            <a:lvl8pPr indent="0" marL="2400300" marR="0" rtl="0" algn="l">
              <a:spcBef>
                <a:spcPts val="0"/>
              </a:spcBef>
              <a:defRPr b="0" baseline="0" i="0" sz="1800" u="none" cap="none" strike="noStrike">
                <a:solidFill>
                  <a:schemeClr val="dk1"/>
                </a:solidFill>
                <a:latin typeface="Arial"/>
                <a:ea typeface="Arial"/>
                <a:cs typeface="Arial"/>
                <a:sym typeface="Arial"/>
              </a:defRPr>
            </a:lvl8pPr>
            <a:lvl9pPr indent="0" marL="2743200" marR="0" rtl="0" algn="l">
              <a:spcBef>
                <a:spcPts val="0"/>
              </a:spcBef>
              <a:defRPr b="0" baseline="0" i="0" sz="1800" u="none" cap="none" strike="noStrike">
                <a:solidFill>
                  <a:schemeClr val="dk1"/>
                </a:solidFill>
                <a:latin typeface="Arial"/>
                <a:ea typeface="Arial"/>
                <a:cs typeface="Arial"/>
                <a:sym typeface="Arial"/>
              </a:defRPr>
            </a:lvl9pPr>
          </a:lstStyle>
          <a:p/>
        </p:txBody>
      </p:sp>
      <p:sp>
        <p:nvSpPr>
          <p:cNvPr id="457" name="Shape 457"/>
          <p:cNvSpPr txBox="1"/>
          <p:nvPr>
            <p:ph idx="12" type="sldNum"/>
          </p:nvPr>
        </p:nvSpPr>
        <p:spPr>
          <a:xfrm>
            <a:off x="8187070" y="6577240"/>
            <a:ext cx="533399" cy="244474"/>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baseline="0" i="0" lang="en-US" sz="600" u="none" cap="none" strike="noStrike">
                <a:solidFill>
                  <a:srgbClr val="7F7F7F"/>
                </a:solidFill>
                <a:latin typeface="Arial"/>
                <a:ea typeface="Arial"/>
                <a:cs typeface="Arial"/>
                <a:sym typeface="Arial"/>
              </a:rPr>
              <a:t>‹#›</a:t>
            </a:fld>
          </a:p>
        </p:txBody>
      </p:sp>
      <p:pic>
        <p:nvPicPr>
          <p:cNvPr id="458" name="Shape 458"/>
          <p:cNvPicPr preferRelativeResize="0"/>
          <p:nvPr/>
        </p:nvPicPr>
        <p:blipFill rotWithShape="1">
          <a:blip r:embed="rId1">
            <a:alphaModFix/>
          </a:blip>
          <a:srcRect b="0" l="0" r="0" t="0"/>
          <a:stretch/>
        </p:blipFill>
        <p:spPr>
          <a:xfrm>
            <a:off x="159729" y="872841"/>
            <a:ext cx="8786441" cy="64067"/>
          </a:xfrm>
          <a:prstGeom prst="rect">
            <a:avLst/>
          </a:prstGeom>
          <a:noFill/>
          <a:ln>
            <a:noFill/>
          </a:ln>
        </p:spPr>
      </p:pic>
      <p:pic>
        <p:nvPicPr>
          <p:cNvPr id="459" name="Shape 459"/>
          <p:cNvPicPr preferRelativeResize="0"/>
          <p:nvPr/>
        </p:nvPicPr>
        <p:blipFill rotWithShape="1">
          <a:blip r:embed="rId2">
            <a:alphaModFix/>
          </a:blip>
          <a:srcRect b="0" l="0" r="0" t="0"/>
          <a:stretch/>
        </p:blipFill>
        <p:spPr>
          <a:xfrm>
            <a:off x="-15875" y="6188489"/>
            <a:ext cx="9175749" cy="45085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dt="0" ftr="0" hdr="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19" name="Shape 519"/>
        <p:cNvGrpSpPr/>
        <p:nvPr/>
      </p:nvGrpSpPr>
      <p:grpSpPr>
        <a:xfrm>
          <a:off x="0" y="0"/>
          <a:ext cx="0" cy="0"/>
          <a:chOff x="0" y="0"/>
          <a:chExt cx="0" cy="0"/>
        </a:xfrm>
      </p:grpSpPr>
      <p:sp>
        <p:nvSpPr>
          <p:cNvPr id="520" name="Shape 520"/>
          <p:cNvSpPr txBox="1"/>
          <p:nvPr>
            <p:ph type="title"/>
          </p:nvPr>
        </p:nvSpPr>
        <p:spPr>
          <a:xfrm>
            <a:off x="528004" y="114520"/>
            <a:ext cx="8153399" cy="761666"/>
          </a:xfrm>
          <a:prstGeom prst="rect">
            <a:avLst/>
          </a:prstGeom>
          <a:noFill/>
          <a:ln>
            <a:noFill/>
          </a:ln>
        </p:spPr>
        <p:txBody>
          <a:bodyPr anchorCtr="0" anchor="ctr" bIns="91425" lIns="91425" rIns="91425" tIns="91425"/>
          <a:lstStyle>
            <a:lvl1pPr indent="0" marL="0" marR="0" rtl="0" algn="l">
              <a:spcBef>
                <a:spcPts val="0"/>
              </a:spcBef>
              <a:spcAft>
                <a:spcPts val="0"/>
              </a:spcAft>
              <a:defRPr b="0" baseline="0" i="0" sz="3200" u="none" cap="none" strike="noStrike">
                <a:solidFill>
                  <a:srgbClr val="1086BE"/>
                </a:solidFill>
                <a:latin typeface="Arial"/>
                <a:ea typeface="Arial"/>
                <a:cs typeface="Arial"/>
                <a:sym typeface="Arial"/>
              </a:defRPr>
            </a:lvl1pPr>
            <a:lvl2pPr indent="0" marL="0" marR="0" rtl="0" algn="l">
              <a:spcBef>
                <a:spcPts val="0"/>
              </a:spcBef>
              <a:spcAft>
                <a:spcPts val="0"/>
              </a:spcAft>
              <a:defRPr b="0" baseline="0" i="0" sz="3200" u="none" cap="none" strike="noStrike">
                <a:solidFill>
                  <a:schemeClr val="dk2"/>
                </a:solidFill>
                <a:latin typeface="Arial"/>
                <a:ea typeface="Arial"/>
                <a:cs typeface="Arial"/>
                <a:sym typeface="Arial"/>
              </a:defRPr>
            </a:lvl2pPr>
            <a:lvl3pPr indent="0" marL="0" marR="0" rtl="0" algn="l">
              <a:spcBef>
                <a:spcPts val="0"/>
              </a:spcBef>
              <a:spcAft>
                <a:spcPts val="0"/>
              </a:spcAft>
              <a:defRPr b="0" baseline="0" i="0" sz="3200" u="none" cap="none" strike="noStrike">
                <a:solidFill>
                  <a:schemeClr val="dk2"/>
                </a:solidFill>
                <a:latin typeface="Arial"/>
                <a:ea typeface="Arial"/>
                <a:cs typeface="Arial"/>
                <a:sym typeface="Arial"/>
              </a:defRPr>
            </a:lvl3pPr>
            <a:lvl4pPr indent="0" marL="0" marR="0" rtl="0" algn="l">
              <a:spcBef>
                <a:spcPts val="0"/>
              </a:spcBef>
              <a:spcAft>
                <a:spcPts val="0"/>
              </a:spcAft>
              <a:defRPr b="0" baseline="0" i="0" sz="3200" u="none" cap="none" strike="noStrike">
                <a:solidFill>
                  <a:schemeClr val="dk2"/>
                </a:solidFill>
                <a:latin typeface="Arial"/>
                <a:ea typeface="Arial"/>
                <a:cs typeface="Arial"/>
                <a:sym typeface="Arial"/>
              </a:defRPr>
            </a:lvl4pPr>
            <a:lvl5pPr indent="0" marL="0" marR="0" rtl="0" algn="l">
              <a:spcBef>
                <a:spcPts val="0"/>
              </a:spcBef>
              <a:spcAft>
                <a:spcPts val="0"/>
              </a:spcAft>
              <a:defRPr b="0" baseline="0" i="0" sz="3200" u="none" cap="none" strike="noStrike">
                <a:solidFill>
                  <a:schemeClr val="dk2"/>
                </a:solidFill>
                <a:latin typeface="Arial"/>
                <a:ea typeface="Arial"/>
                <a:cs typeface="Arial"/>
                <a:sym typeface="Arial"/>
              </a:defRPr>
            </a:lvl5pPr>
            <a:lvl6pPr indent="0" marL="457200" marR="0" rtl="0" algn="l">
              <a:spcBef>
                <a:spcPts val="0"/>
              </a:spcBef>
              <a:spcAft>
                <a:spcPts val="0"/>
              </a:spcAft>
              <a:defRPr b="0" baseline="0" i="0" sz="3200" u="none" cap="none" strike="noStrike">
                <a:solidFill>
                  <a:schemeClr val="dk2"/>
                </a:solidFill>
                <a:latin typeface="Arial"/>
                <a:ea typeface="Arial"/>
                <a:cs typeface="Arial"/>
                <a:sym typeface="Arial"/>
              </a:defRPr>
            </a:lvl6pPr>
            <a:lvl7pPr indent="0" marL="914400" marR="0" rtl="0" algn="l">
              <a:spcBef>
                <a:spcPts val="0"/>
              </a:spcBef>
              <a:spcAft>
                <a:spcPts val="0"/>
              </a:spcAft>
              <a:defRPr b="0" baseline="0" i="0" sz="3200" u="none" cap="none" strike="noStrike">
                <a:solidFill>
                  <a:schemeClr val="dk2"/>
                </a:solidFill>
                <a:latin typeface="Arial"/>
                <a:ea typeface="Arial"/>
                <a:cs typeface="Arial"/>
                <a:sym typeface="Arial"/>
              </a:defRPr>
            </a:lvl7pPr>
            <a:lvl8pPr indent="0" marL="1371600" marR="0" rtl="0" algn="l">
              <a:spcBef>
                <a:spcPts val="0"/>
              </a:spcBef>
              <a:spcAft>
                <a:spcPts val="0"/>
              </a:spcAft>
              <a:defRPr b="0" baseline="0" i="0" sz="3200" u="none" cap="none" strike="noStrike">
                <a:solidFill>
                  <a:schemeClr val="dk2"/>
                </a:solidFill>
                <a:latin typeface="Arial"/>
                <a:ea typeface="Arial"/>
                <a:cs typeface="Arial"/>
                <a:sym typeface="Arial"/>
              </a:defRPr>
            </a:lvl8pPr>
            <a:lvl9pPr indent="0" marL="1828800" marR="0" rtl="0" algn="l">
              <a:spcBef>
                <a:spcPts val="0"/>
              </a:spcBef>
              <a:spcAft>
                <a:spcPts val="0"/>
              </a:spcAft>
              <a:defRPr b="0" baseline="0" i="0" sz="3200" u="none" cap="none" strike="noStrike">
                <a:solidFill>
                  <a:schemeClr val="dk2"/>
                </a:solidFill>
                <a:latin typeface="Arial"/>
                <a:ea typeface="Arial"/>
                <a:cs typeface="Arial"/>
                <a:sym typeface="Arial"/>
              </a:defRPr>
            </a:lvl9pPr>
          </a:lstStyle>
          <a:p/>
        </p:txBody>
      </p:sp>
      <p:sp>
        <p:nvSpPr>
          <p:cNvPr id="521" name="Shape 521"/>
          <p:cNvSpPr txBox="1"/>
          <p:nvPr>
            <p:ph idx="1" type="body"/>
          </p:nvPr>
        </p:nvSpPr>
        <p:spPr>
          <a:xfrm>
            <a:off x="442941" y="1054321"/>
            <a:ext cx="8153399" cy="4525963"/>
          </a:xfrm>
          <a:prstGeom prst="rect">
            <a:avLst/>
          </a:prstGeom>
          <a:noFill/>
          <a:ln>
            <a:noFill/>
          </a:ln>
        </p:spPr>
        <p:txBody>
          <a:bodyPr anchorCtr="0" anchor="t" bIns="91425" lIns="91425" rIns="91425" tIns="91425"/>
          <a:lstStyle>
            <a:lvl1pPr indent="-227648" marL="319088" marR="0" rtl="0" algn="l">
              <a:spcBef>
                <a:spcPts val="700"/>
              </a:spcBef>
              <a:spcAft>
                <a:spcPts val="0"/>
              </a:spcAft>
              <a:buClr>
                <a:schemeClr val="accent2"/>
              </a:buClr>
              <a:buFont typeface="Arial"/>
              <a:buChar char="•"/>
              <a:defRPr b="0" baseline="0" i="0" sz="2400" u="none" cap="none" strike="noStrike">
                <a:solidFill>
                  <a:srgbClr val="262626"/>
                </a:solidFill>
                <a:latin typeface="Arial"/>
                <a:ea typeface="Arial"/>
                <a:cs typeface="Arial"/>
                <a:sym typeface="Arial"/>
              </a:defRPr>
            </a:lvl1pPr>
            <a:lvl2pPr indent="-204153" marL="639763" marR="0" rtl="0" algn="l">
              <a:spcBef>
                <a:spcPts val="550"/>
              </a:spcBef>
              <a:spcAft>
                <a:spcPts val="0"/>
              </a:spcAft>
              <a:buClr>
                <a:srgbClr val="66CCCC"/>
              </a:buClr>
              <a:buFont typeface="Noto Symbol"/>
              <a:buChar char="⬜"/>
              <a:defRPr b="0" baseline="0" i="0" sz="1800" u="none" cap="none" strike="noStrike">
                <a:solidFill>
                  <a:schemeClr val="dk1"/>
                </a:solidFill>
                <a:latin typeface="Arial"/>
                <a:ea typeface="Arial"/>
                <a:cs typeface="Arial"/>
                <a:sym typeface="Arial"/>
              </a:defRPr>
            </a:lvl2pPr>
            <a:lvl3pPr indent="-161925" marL="914400" marR="0" rtl="0" algn="l">
              <a:spcBef>
                <a:spcPts val="500"/>
              </a:spcBef>
              <a:spcAft>
                <a:spcPts val="0"/>
              </a:spcAft>
              <a:buClr>
                <a:srgbClr val="0099CC"/>
              </a:buClr>
              <a:buFont typeface="Noto Symbol"/>
              <a:buChar char="■"/>
              <a:defRPr b="0" baseline="0" i="0" sz="1400" u="none" cap="none" strike="noStrike">
                <a:solidFill>
                  <a:schemeClr val="dk1"/>
                </a:solidFill>
                <a:latin typeface="Arial"/>
                <a:ea typeface="Arial"/>
                <a:cs typeface="Arial"/>
                <a:sym typeface="Arial"/>
              </a:defRPr>
            </a:lvl3pPr>
            <a:lvl4pPr indent="-176212" marL="1371600" marR="0" rtl="0" algn="l">
              <a:spcBef>
                <a:spcPts val="400"/>
              </a:spcBef>
              <a:spcAft>
                <a:spcPts val="0"/>
              </a:spcAft>
              <a:buClr>
                <a:srgbClr val="046CB6"/>
              </a:buClr>
              <a:buFont typeface="Noto Symbol"/>
              <a:buChar char="■"/>
              <a:defRPr b="0" baseline="0" i="0" sz="1100" u="none" cap="none" strike="noStrike">
                <a:solidFill>
                  <a:schemeClr val="dk1"/>
                </a:solidFill>
                <a:latin typeface="Arial"/>
                <a:ea typeface="Arial"/>
                <a:cs typeface="Arial"/>
                <a:sym typeface="Arial"/>
              </a:defRPr>
            </a:lvl4pPr>
            <a:lvl5pPr indent="-185261" marL="1828800" marR="0" rtl="0" algn="l">
              <a:spcBef>
                <a:spcPts val="400"/>
              </a:spcBef>
              <a:spcAft>
                <a:spcPts val="0"/>
              </a:spcAft>
              <a:buClr>
                <a:srgbClr val="414141"/>
              </a:buClr>
              <a:buFont typeface="Noto Symbol"/>
              <a:buChar char="■"/>
              <a:defRPr b="0" baseline="0" i="0" sz="1050" u="none" cap="none" strike="noStrike">
                <a:solidFill>
                  <a:schemeClr val="dk1"/>
                </a:solidFill>
                <a:latin typeface="Arial"/>
                <a:ea typeface="Arial"/>
                <a:cs typeface="Arial"/>
                <a:sym typeface="Arial"/>
              </a:defRPr>
            </a:lvl5pPr>
            <a:lvl6pPr indent="-121920" marL="2103120" marR="0" rtl="0" algn="l">
              <a:spcBef>
                <a:spcPts val="360"/>
              </a:spcBef>
              <a:buClr>
                <a:schemeClr val="accent1"/>
              </a:buClr>
              <a:buFont typeface="Noto Symbol"/>
              <a:buChar char="▪"/>
              <a:defRPr b="0" baseline="0" i="0" sz="1800" u="none" cap="none" strike="noStrike">
                <a:solidFill>
                  <a:schemeClr val="dk1"/>
                </a:solidFill>
                <a:latin typeface="Arial"/>
                <a:ea typeface="Arial"/>
                <a:cs typeface="Arial"/>
                <a:sym typeface="Arial"/>
              </a:defRPr>
            </a:lvl6pPr>
            <a:lvl7pPr indent="-116839" marL="2377440" marR="0" rtl="0" algn="l">
              <a:spcBef>
                <a:spcPts val="360"/>
              </a:spcBef>
              <a:buClr>
                <a:schemeClr val="accent2"/>
              </a:buClr>
              <a:buFont typeface="Noto Symbol"/>
              <a:buChar char="▪"/>
              <a:defRPr b="0" baseline="0" i="0" sz="1800" u="none" cap="none" strike="noStrike">
                <a:solidFill>
                  <a:schemeClr val="dk1"/>
                </a:solidFill>
                <a:latin typeface="Arial"/>
                <a:ea typeface="Arial"/>
                <a:cs typeface="Arial"/>
                <a:sym typeface="Arial"/>
              </a:defRPr>
            </a:lvl7pPr>
            <a:lvl8pPr indent="-124460" marL="2651760" marR="0" rtl="0" algn="l">
              <a:spcBef>
                <a:spcPts val="360"/>
              </a:spcBef>
              <a:buClr>
                <a:schemeClr val="accent3"/>
              </a:buClr>
              <a:buFont typeface="Noto Symbol"/>
              <a:buChar char="▪"/>
              <a:defRPr b="0" baseline="0" i="0" sz="1800" u="none" cap="none" strike="noStrike">
                <a:solidFill>
                  <a:schemeClr val="dk1"/>
                </a:solidFill>
                <a:latin typeface="Arial"/>
                <a:ea typeface="Arial"/>
                <a:cs typeface="Arial"/>
                <a:sym typeface="Arial"/>
              </a:defRPr>
            </a:lvl8pPr>
            <a:lvl9pPr indent="-119379" marL="2926080" marR="0" rtl="0" algn="l">
              <a:spcBef>
                <a:spcPts val="360"/>
              </a:spcBef>
              <a:buClr>
                <a:schemeClr val="accent4"/>
              </a:buClr>
              <a:buFont typeface="Noto Symbol"/>
              <a:buChar char="▪"/>
              <a:defRPr b="0" baseline="0" i="0" sz="1800" u="none" cap="none" strike="noStrike">
                <a:solidFill>
                  <a:schemeClr val="dk1"/>
                </a:solidFill>
                <a:latin typeface="Arial"/>
                <a:ea typeface="Arial"/>
                <a:cs typeface="Arial"/>
                <a:sym typeface="Arial"/>
              </a:defRPr>
            </a:lvl9pPr>
          </a:lstStyle>
          <a:p/>
        </p:txBody>
      </p:sp>
      <p:sp>
        <p:nvSpPr>
          <p:cNvPr id="522" name="Shape 522"/>
          <p:cNvSpPr txBox="1"/>
          <p:nvPr>
            <p:ph idx="10" type="dt"/>
          </p:nvPr>
        </p:nvSpPr>
        <p:spPr>
          <a:xfrm>
            <a:off x="233915" y="6577239"/>
            <a:ext cx="1212111" cy="280761"/>
          </a:xfrm>
          <a:prstGeom prst="rect">
            <a:avLst/>
          </a:prstGeom>
          <a:noFill/>
          <a:ln>
            <a:noFill/>
          </a:ln>
        </p:spPr>
        <p:txBody>
          <a:bodyPr anchorCtr="0" anchor="ctr" bIns="91425" lIns="91425" rIns="91425" tIns="91425"/>
          <a:lstStyle>
            <a:lvl1pPr indent="0" marL="0" marR="0" rtl="0" algn="l">
              <a:spcBef>
                <a:spcPts val="0"/>
              </a:spcBef>
              <a:spcAft>
                <a:spcPts val="0"/>
              </a:spcAft>
              <a:defRPr b="0" baseline="0" i="0" sz="800" u="none" cap="none" strike="noStrike">
                <a:solidFill>
                  <a:srgbClr val="7F7F7F"/>
                </a:solidFill>
                <a:latin typeface="Arial"/>
                <a:ea typeface="Arial"/>
                <a:cs typeface="Arial"/>
                <a:sym typeface="Arial"/>
              </a:defRPr>
            </a:lvl1pPr>
            <a:lvl2pPr indent="0" marL="457200" marR="0" rtl="0" algn="l">
              <a:spcBef>
                <a:spcPts val="0"/>
              </a:spcBef>
              <a:defRPr b="0" baseline="0" i="0" sz="1800" u="none" cap="none" strike="noStrike">
                <a:solidFill>
                  <a:schemeClr val="dk1"/>
                </a:solidFill>
                <a:latin typeface="Arial"/>
                <a:ea typeface="Arial"/>
                <a:cs typeface="Arial"/>
                <a:sym typeface="Arial"/>
              </a:defRPr>
            </a:lvl2pPr>
            <a:lvl3pPr indent="0" marL="914400" marR="0" rtl="0" algn="l">
              <a:spcBef>
                <a:spcPts val="0"/>
              </a:spcBef>
              <a:defRPr b="0" baseline="0" i="0" sz="1800" u="none" cap="none" strike="noStrike">
                <a:solidFill>
                  <a:schemeClr val="dk1"/>
                </a:solidFill>
                <a:latin typeface="Arial"/>
                <a:ea typeface="Arial"/>
                <a:cs typeface="Arial"/>
                <a:sym typeface="Arial"/>
              </a:defRPr>
            </a:lvl3pPr>
            <a:lvl4pPr indent="0" marL="1371600" marR="0" rtl="0" algn="l">
              <a:spcBef>
                <a:spcPts val="0"/>
              </a:spcBef>
              <a:defRPr b="0" baseline="0" i="0" sz="1800" u="none" cap="none" strike="noStrike">
                <a:solidFill>
                  <a:schemeClr val="dk1"/>
                </a:solidFill>
                <a:latin typeface="Arial"/>
                <a:ea typeface="Arial"/>
                <a:cs typeface="Arial"/>
                <a:sym typeface="Arial"/>
              </a:defRPr>
            </a:lvl4pPr>
            <a:lvl5pPr indent="0" marL="1828800" marR="0" rtl="0" algn="l">
              <a:spcBef>
                <a:spcPts val="0"/>
              </a:spcBef>
              <a:defRPr b="0" baseline="0" i="0" sz="1800" u="none" cap="none" strike="noStrike">
                <a:solidFill>
                  <a:schemeClr val="dk1"/>
                </a:solidFill>
                <a:latin typeface="Arial"/>
                <a:ea typeface="Arial"/>
                <a:cs typeface="Arial"/>
                <a:sym typeface="Arial"/>
              </a:defRPr>
            </a:lvl5pPr>
            <a:lvl6pPr indent="0" marL="2286000" marR="0" rtl="0" algn="l">
              <a:spcBef>
                <a:spcPts val="0"/>
              </a:spcBef>
              <a:defRPr b="0" baseline="0" i="0" sz="1800" u="none" cap="none" strike="noStrike">
                <a:solidFill>
                  <a:schemeClr val="dk1"/>
                </a:solidFill>
                <a:latin typeface="Arial"/>
                <a:ea typeface="Arial"/>
                <a:cs typeface="Arial"/>
                <a:sym typeface="Arial"/>
              </a:defRPr>
            </a:lvl6pPr>
            <a:lvl7pPr indent="0" marL="2743200" marR="0" rtl="0" algn="l">
              <a:spcBef>
                <a:spcPts val="0"/>
              </a:spcBef>
              <a:defRPr b="0" baseline="0" i="0" sz="1800" u="none" cap="none" strike="noStrike">
                <a:solidFill>
                  <a:schemeClr val="dk1"/>
                </a:solidFill>
                <a:latin typeface="Arial"/>
                <a:ea typeface="Arial"/>
                <a:cs typeface="Arial"/>
                <a:sym typeface="Arial"/>
              </a:defRPr>
            </a:lvl7pPr>
            <a:lvl8pPr indent="0" marL="3200400" marR="0" rtl="0" algn="l">
              <a:spcBef>
                <a:spcPts val="0"/>
              </a:spcBef>
              <a:defRPr b="0" baseline="0" i="0" sz="1800" u="none" cap="none" strike="noStrike">
                <a:solidFill>
                  <a:schemeClr val="dk1"/>
                </a:solidFill>
                <a:latin typeface="Arial"/>
                <a:ea typeface="Arial"/>
                <a:cs typeface="Arial"/>
                <a:sym typeface="Arial"/>
              </a:defRPr>
            </a:lvl8pPr>
            <a:lvl9pPr indent="0" marL="3657600" marR="0" rtl="0" algn="l">
              <a:spcBef>
                <a:spcPts val="0"/>
              </a:spcBef>
              <a:defRPr b="0" baseline="0" i="0" sz="1800" u="none" cap="none" strike="noStrike">
                <a:solidFill>
                  <a:schemeClr val="dk1"/>
                </a:solidFill>
                <a:latin typeface="Arial"/>
                <a:ea typeface="Arial"/>
                <a:cs typeface="Arial"/>
                <a:sym typeface="Arial"/>
              </a:defRPr>
            </a:lvl9pPr>
          </a:lstStyle>
          <a:p/>
        </p:txBody>
      </p:sp>
      <p:sp>
        <p:nvSpPr>
          <p:cNvPr id="523" name="Shape 523"/>
          <p:cNvSpPr txBox="1"/>
          <p:nvPr>
            <p:ph idx="11" type="ftr"/>
          </p:nvPr>
        </p:nvSpPr>
        <p:spPr>
          <a:xfrm>
            <a:off x="1706968" y="6577239"/>
            <a:ext cx="5421313" cy="238124"/>
          </a:xfrm>
          <a:prstGeom prst="rect">
            <a:avLst/>
          </a:prstGeom>
          <a:noFill/>
          <a:ln>
            <a:noFill/>
          </a:ln>
        </p:spPr>
        <p:txBody>
          <a:bodyPr anchorCtr="0" anchor="ctr" bIns="91425" lIns="91425" rIns="91425" tIns="91425"/>
          <a:lstStyle>
            <a:lvl1pPr indent="0" marL="0" marR="0" rtl="0" algn="r">
              <a:spcBef>
                <a:spcPts val="0"/>
              </a:spcBef>
              <a:spcAft>
                <a:spcPts val="0"/>
              </a:spcAft>
              <a:defRPr b="0" baseline="0" i="0" sz="800" u="none" cap="none" strike="noStrike">
                <a:solidFill>
                  <a:srgbClr val="7F7F7F"/>
                </a:solidFill>
                <a:latin typeface="Arial"/>
                <a:ea typeface="Arial"/>
                <a:cs typeface="Arial"/>
                <a:sym typeface="Arial"/>
              </a:defRPr>
            </a:lvl1pPr>
            <a:lvl2pPr indent="0" marL="457200" marR="0" rtl="0" algn="l">
              <a:spcBef>
                <a:spcPts val="0"/>
              </a:spcBef>
              <a:defRPr b="0" baseline="0" i="0" sz="1800" u="none" cap="none" strike="noStrike">
                <a:solidFill>
                  <a:schemeClr val="dk1"/>
                </a:solidFill>
                <a:latin typeface="Arial"/>
                <a:ea typeface="Arial"/>
                <a:cs typeface="Arial"/>
                <a:sym typeface="Arial"/>
              </a:defRPr>
            </a:lvl2pPr>
            <a:lvl3pPr indent="0" marL="914400" marR="0" rtl="0" algn="l">
              <a:spcBef>
                <a:spcPts val="0"/>
              </a:spcBef>
              <a:defRPr b="0" baseline="0" i="0" sz="1800" u="none" cap="none" strike="noStrike">
                <a:solidFill>
                  <a:schemeClr val="dk1"/>
                </a:solidFill>
                <a:latin typeface="Arial"/>
                <a:ea typeface="Arial"/>
                <a:cs typeface="Arial"/>
                <a:sym typeface="Arial"/>
              </a:defRPr>
            </a:lvl3pPr>
            <a:lvl4pPr indent="0" marL="1371600" marR="0" rtl="0" algn="l">
              <a:spcBef>
                <a:spcPts val="0"/>
              </a:spcBef>
              <a:defRPr b="0" baseline="0" i="0" sz="1800" u="none" cap="none" strike="noStrike">
                <a:solidFill>
                  <a:schemeClr val="dk1"/>
                </a:solidFill>
                <a:latin typeface="Arial"/>
                <a:ea typeface="Arial"/>
                <a:cs typeface="Arial"/>
                <a:sym typeface="Arial"/>
              </a:defRPr>
            </a:lvl4pPr>
            <a:lvl5pPr indent="0" marL="1828800" marR="0" rtl="0" algn="l">
              <a:spcBef>
                <a:spcPts val="0"/>
              </a:spcBef>
              <a:defRPr b="0" baseline="0" i="0" sz="1800" u="none" cap="none" strike="noStrike">
                <a:solidFill>
                  <a:schemeClr val="dk1"/>
                </a:solidFill>
                <a:latin typeface="Arial"/>
                <a:ea typeface="Arial"/>
                <a:cs typeface="Arial"/>
                <a:sym typeface="Arial"/>
              </a:defRPr>
            </a:lvl5pPr>
            <a:lvl6pPr indent="0" marL="2286000" marR="0" rtl="0" algn="l">
              <a:spcBef>
                <a:spcPts val="0"/>
              </a:spcBef>
              <a:defRPr b="0" baseline="0" i="0" sz="1800" u="none" cap="none" strike="noStrike">
                <a:solidFill>
                  <a:schemeClr val="dk1"/>
                </a:solidFill>
                <a:latin typeface="Arial"/>
                <a:ea typeface="Arial"/>
                <a:cs typeface="Arial"/>
                <a:sym typeface="Arial"/>
              </a:defRPr>
            </a:lvl6pPr>
            <a:lvl7pPr indent="0" marL="2743200" marR="0" rtl="0" algn="l">
              <a:spcBef>
                <a:spcPts val="0"/>
              </a:spcBef>
              <a:defRPr b="0" baseline="0" i="0" sz="1800" u="none" cap="none" strike="noStrike">
                <a:solidFill>
                  <a:schemeClr val="dk1"/>
                </a:solidFill>
                <a:latin typeface="Arial"/>
                <a:ea typeface="Arial"/>
                <a:cs typeface="Arial"/>
                <a:sym typeface="Arial"/>
              </a:defRPr>
            </a:lvl7pPr>
            <a:lvl8pPr indent="0" marL="3200400" marR="0" rtl="0" algn="l">
              <a:spcBef>
                <a:spcPts val="0"/>
              </a:spcBef>
              <a:defRPr b="0" baseline="0" i="0" sz="1800" u="none" cap="none" strike="noStrike">
                <a:solidFill>
                  <a:schemeClr val="dk1"/>
                </a:solidFill>
                <a:latin typeface="Arial"/>
                <a:ea typeface="Arial"/>
                <a:cs typeface="Arial"/>
                <a:sym typeface="Arial"/>
              </a:defRPr>
            </a:lvl8pPr>
            <a:lvl9pPr indent="0" marL="3657600" marR="0" rtl="0" algn="l">
              <a:spcBef>
                <a:spcPts val="0"/>
              </a:spcBef>
              <a:defRPr b="0" baseline="0" i="0" sz="1800" u="none" cap="none" strike="noStrike">
                <a:solidFill>
                  <a:schemeClr val="dk1"/>
                </a:solidFill>
                <a:latin typeface="Arial"/>
                <a:ea typeface="Arial"/>
                <a:cs typeface="Arial"/>
                <a:sym typeface="Arial"/>
              </a:defRPr>
            </a:lvl9pPr>
          </a:lstStyle>
          <a:p/>
        </p:txBody>
      </p:sp>
      <p:sp>
        <p:nvSpPr>
          <p:cNvPr id="524" name="Shape 524"/>
          <p:cNvSpPr txBox="1"/>
          <p:nvPr>
            <p:ph idx="12" type="sldNum"/>
          </p:nvPr>
        </p:nvSpPr>
        <p:spPr>
          <a:xfrm>
            <a:off x="8187070" y="6577239"/>
            <a:ext cx="533399" cy="244474"/>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fld id="{00000000-1234-1234-1234-123412341234}" type="slidenum">
              <a:rPr b="1" baseline="0" i="0" lang="en-US" sz="800" u="none" cap="none" strike="noStrike">
                <a:solidFill>
                  <a:srgbClr val="7F7F7F"/>
                </a:solidFill>
                <a:latin typeface="Arial"/>
                <a:ea typeface="Arial"/>
                <a:cs typeface="Arial"/>
                <a:sym typeface="Arial"/>
              </a:rPr>
              <a:t>‹#›</a:t>
            </a:fld>
          </a:p>
        </p:txBody>
      </p:sp>
      <p:pic>
        <p:nvPicPr>
          <p:cNvPr id="525" name="Shape 525"/>
          <p:cNvPicPr preferRelativeResize="0"/>
          <p:nvPr/>
        </p:nvPicPr>
        <p:blipFill rotWithShape="1">
          <a:blip r:embed="rId1">
            <a:alphaModFix/>
          </a:blip>
          <a:srcRect b="0" l="0" r="0" t="0"/>
          <a:stretch/>
        </p:blipFill>
        <p:spPr>
          <a:xfrm>
            <a:off x="159729" y="872841"/>
            <a:ext cx="8786441" cy="64067"/>
          </a:xfrm>
          <a:prstGeom prst="rect">
            <a:avLst/>
          </a:prstGeom>
          <a:noFill/>
          <a:ln>
            <a:noFill/>
          </a:ln>
        </p:spPr>
      </p:pic>
      <p:pic>
        <p:nvPicPr>
          <p:cNvPr id="526" name="Shape 526"/>
          <p:cNvPicPr preferRelativeResize="0"/>
          <p:nvPr/>
        </p:nvPicPr>
        <p:blipFill rotWithShape="1">
          <a:blip r:embed="rId2">
            <a:alphaModFix/>
          </a:blip>
          <a:srcRect b="0" l="0" r="0" t="0"/>
          <a:stretch/>
        </p:blipFill>
        <p:spPr>
          <a:xfrm>
            <a:off x="-33752" y="6172200"/>
            <a:ext cx="9177753" cy="45231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Lst>
  <p:hf dt="0" ftr="0" hdr="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94" name="Shape 594"/>
        <p:cNvGrpSpPr/>
        <p:nvPr/>
      </p:nvGrpSpPr>
      <p:grpSpPr>
        <a:xfrm>
          <a:off x="0" y="0"/>
          <a:ext cx="0" cy="0"/>
          <a:chOff x="0" y="0"/>
          <a:chExt cx="0" cy="0"/>
        </a:xfrm>
      </p:grpSpPr>
      <p:sp>
        <p:nvSpPr>
          <p:cNvPr id="595" name="Shape 595"/>
          <p:cNvSpPr txBox="1"/>
          <p:nvPr>
            <p:ph type="title"/>
          </p:nvPr>
        </p:nvSpPr>
        <p:spPr>
          <a:xfrm>
            <a:off x="528004" y="114520"/>
            <a:ext cx="8153399" cy="761666"/>
          </a:xfrm>
          <a:prstGeom prst="rect">
            <a:avLst/>
          </a:prstGeom>
          <a:noFill/>
          <a:ln>
            <a:noFill/>
          </a:ln>
        </p:spPr>
        <p:txBody>
          <a:bodyPr anchorCtr="0" anchor="ctr" bIns="91425" lIns="91425" rIns="91425" tIns="91425"/>
          <a:lstStyle>
            <a:lvl1pPr indent="0" marL="0" marR="0" rtl="0" algn="l">
              <a:spcBef>
                <a:spcPts val="0"/>
              </a:spcBef>
              <a:spcAft>
                <a:spcPts val="0"/>
              </a:spcAft>
              <a:defRPr b="0" baseline="0" i="0" sz="3200" u="none" cap="none" strike="noStrike">
                <a:solidFill>
                  <a:srgbClr val="1086BE"/>
                </a:solidFill>
                <a:latin typeface="Arial"/>
                <a:ea typeface="Arial"/>
                <a:cs typeface="Arial"/>
                <a:sym typeface="Arial"/>
              </a:defRPr>
            </a:lvl1pPr>
            <a:lvl2pPr indent="0" marL="0" marR="0" rtl="0" algn="l">
              <a:spcBef>
                <a:spcPts val="0"/>
              </a:spcBef>
              <a:spcAft>
                <a:spcPts val="0"/>
              </a:spcAft>
              <a:defRPr b="0" baseline="0" i="0" sz="3200" u="none" cap="none" strike="noStrike">
                <a:solidFill>
                  <a:schemeClr val="dk2"/>
                </a:solidFill>
                <a:latin typeface="Arial"/>
                <a:ea typeface="Arial"/>
                <a:cs typeface="Arial"/>
                <a:sym typeface="Arial"/>
              </a:defRPr>
            </a:lvl2pPr>
            <a:lvl3pPr indent="0" marL="0" marR="0" rtl="0" algn="l">
              <a:spcBef>
                <a:spcPts val="0"/>
              </a:spcBef>
              <a:spcAft>
                <a:spcPts val="0"/>
              </a:spcAft>
              <a:defRPr b="0" baseline="0" i="0" sz="3200" u="none" cap="none" strike="noStrike">
                <a:solidFill>
                  <a:schemeClr val="dk2"/>
                </a:solidFill>
                <a:latin typeface="Arial"/>
                <a:ea typeface="Arial"/>
                <a:cs typeface="Arial"/>
                <a:sym typeface="Arial"/>
              </a:defRPr>
            </a:lvl3pPr>
            <a:lvl4pPr indent="0" marL="0" marR="0" rtl="0" algn="l">
              <a:spcBef>
                <a:spcPts val="0"/>
              </a:spcBef>
              <a:spcAft>
                <a:spcPts val="0"/>
              </a:spcAft>
              <a:defRPr b="0" baseline="0" i="0" sz="3200" u="none" cap="none" strike="noStrike">
                <a:solidFill>
                  <a:schemeClr val="dk2"/>
                </a:solidFill>
                <a:latin typeface="Arial"/>
                <a:ea typeface="Arial"/>
                <a:cs typeface="Arial"/>
                <a:sym typeface="Arial"/>
              </a:defRPr>
            </a:lvl4pPr>
            <a:lvl5pPr indent="0" marL="0" marR="0" rtl="0" algn="l">
              <a:spcBef>
                <a:spcPts val="0"/>
              </a:spcBef>
              <a:spcAft>
                <a:spcPts val="0"/>
              </a:spcAft>
              <a:defRPr b="0" baseline="0" i="0" sz="3200" u="none" cap="none" strike="noStrike">
                <a:solidFill>
                  <a:schemeClr val="dk2"/>
                </a:solidFill>
                <a:latin typeface="Arial"/>
                <a:ea typeface="Arial"/>
                <a:cs typeface="Arial"/>
                <a:sym typeface="Arial"/>
              </a:defRPr>
            </a:lvl5pPr>
            <a:lvl6pPr indent="0" marL="457200" marR="0" rtl="0" algn="l">
              <a:spcBef>
                <a:spcPts val="0"/>
              </a:spcBef>
              <a:spcAft>
                <a:spcPts val="0"/>
              </a:spcAft>
              <a:defRPr b="0" baseline="0" i="0" sz="3200" u="none" cap="none" strike="noStrike">
                <a:solidFill>
                  <a:schemeClr val="dk2"/>
                </a:solidFill>
                <a:latin typeface="Arial"/>
                <a:ea typeface="Arial"/>
                <a:cs typeface="Arial"/>
                <a:sym typeface="Arial"/>
              </a:defRPr>
            </a:lvl6pPr>
            <a:lvl7pPr indent="0" marL="914400" marR="0" rtl="0" algn="l">
              <a:spcBef>
                <a:spcPts val="0"/>
              </a:spcBef>
              <a:spcAft>
                <a:spcPts val="0"/>
              </a:spcAft>
              <a:defRPr b="0" baseline="0" i="0" sz="3200" u="none" cap="none" strike="noStrike">
                <a:solidFill>
                  <a:schemeClr val="dk2"/>
                </a:solidFill>
                <a:latin typeface="Arial"/>
                <a:ea typeface="Arial"/>
                <a:cs typeface="Arial"/>
                <a:sym typeface="Arial"/>
              </a:defRPr>
            </a:lvl7pPr>
            <a:lvl8pPr indent="0" marL="1371600" marR="0" rtl="0" algn="l">
              <a:spcBef>
                <a:spcPts val="0"/>
              </a:spcBef>
              <a:spcAft>
                <a:spcPts val="0"/>
              </a:spcAft>
              <a:defRPr b="0" baseline="0" i="0" sz="3200" u="none" cap="none" strike="noStrike">
                <a:solidFill>
                  <a:schemeClr val="dk2"/>
                </a:solidFill>
                <a:latin typeface="Arial"/>
                <a:ea typeface="Arial"/>
                <a:cs typeface="Arial"/>
                <a:sym typeface="Arial"/>
              </a:defRPr>
            </a:lvl8pPr>
            <a:lvl9pPr indent="0" marL="1828800" marR="0" rtl="0" algn="l">
              <a:spcBef>
                <a:spcPts val="0"/>
              </a:spcBef>
              <a:spcAft>
                <a:spcPts val="0"/>
              </a:spcAft>
              <a:defRPr b="0" baseline="0" i="0" sz="3200" u="none" cap="none" strike="noStrike">
                <a:solidFill>
                  <a:schemeClr val="dk2"/>
                </a:solidFill>
                <a:latin typeface="Arial"/>
                <a:ea typeface="Arial"/>
                <a:cs typeface="Arial"/>
                <a:sym typeface="Arial"/>
              </a:defRPr>
            </a:lvl9pPr>
          </a:lstStyle>
          <a:p/>
        </p:txBody>
      </p:sp>
      <p:sp>
        <p:nvSpPr>
          <p:cNvPr id="596" name="Shape 596"/>
          <p:cNvSpPr txBox="1"/>
          <p:nvPr>
            <p:ph idx="1" type="body"/>
          </p:nvPr>
        </p:nvSpPr>
        <p:spPr>
          <a:xfrm>
            <a:off x="442941" y="1054321"/>
            <a:ext cx="8153399" cy="4525963"/>
          </a:xfrm>
          <a:prstGeom prst="rect">
            <a:avLst/>
          </a:prstGeom>
          <a:noFill/>
          <a:ln>
            <a:noFill/>
          </a:ln>
        </p:spPr>
        <p:txBody>
          <a:bodyPr anchorCtr="0" anchor="t" bIns="91425" lIns="91425" rIns="91425" tIns="91425"/>
          <a:lstStyle>
            <a:lvl1pPr indent="-227648" marL="319088" marR="0" rtl="0" algn="l">
              <a:spcBef>
                <a:spcPts val="700"/>
              </a:spcBef>
              <a:spcAft>
                <a:spcPts val="0"/>
              </a:spcAft>
              <a:buClr>
                <a:schemeClr val="accent2"/>
              </a:buClr>
              <a:buFont typeface="Arial"/>
              <a:buChar char="•"/>
              <a:defRPr b="0" baseline="0" i="0" sz="2400" u="none" cap="none" strike="noStrike">
                <a:solidFill>
                  <a:srgbClr val="262626"/>
                </a:solidFill>
                <a:latin typeface="Arial"/>
                <a:ea typeface="Arial"/>
                <a:cs typeface="Arial"/>
                <a:sym typeface="Arial"/>
              </a:defRPr>
            </a:lvl1pPr>
            <a:lvl2pPr indent="-204153" marL="639763" marR="0" rtl="0" algn="l">
              <a:spcBef>
                <a:spcPts val="550"/>
              </a:spcBef>
              <a:spcAft>
                <a:spcPts val="0"/>
              </a:spcAft>
              <a:buClr>
                <a:srgbClr val="66CCCC"/>
              </a:buClr>
              <a:buFont typeface="Noto Symbol"/>
              <a:buChar char="⬜"/>
              <a:defRPr b="0" baseline="0" i="0" sz="1800" u="none" cap="none" strike="noStrike">
                <a:solidFill>
                  <a:schemeClr val="dk1"/>
                </a:solidFill>
                <a:latin typeface="Arial"/>
                <a:ea typeface="Arial"/>
                <a:cs typeface="Arial"/>
                <a:sym typeface="Arial"/>
              </a:defRPr>
            </a:lvl2pPr>
            <a:lvl3pPr indent="-161925" marL="914400" marR="0" rtl="0" algn="l">
              <a:spcBef>
                <a:spcPts val="500"/>
              </a:spcBef>
              <a:spcAft>
                <a:spcPts val="0"/>
              </a:spcAft>
              <a:buClr>
                <a:srgbClr val="0099CC"/>
              </a:buClr>
              <a:buFont typeface="Noto Symbol"/>
              <a:buChar char="■"/>
              <a:defRPr b="0" baseline="0" i="0" sz="1400" u="none" cap="none" strike="noStrike">
                <a:solidFill>
                  <a:schemeClr val="dk1"/>
                </a:solidFill>
                <a:latin typeface="Arial"/>
                <a:ea typeface="Arial"/>
                <a:cs typeface="Arial"/>
                <a:sym typeface="Arial"/>
              </a:defRPr>
            </a:lvl3pPr>
            <a:lvl4pPr indent="-176212" marL="1371600" marR="0" rtl="0" algn="l">
              <a:spcBef>
                <a:spcPts val="400"/>
              </a:spcBef>
              <a:spcAft>
                <a:spcPts val="0"/>
              </a:spcAft>
              <a:buClr>
                <a:srgbClr val="046CB6"/>
              </a:buClr>
              <a:buFont typeface="Noto Symbol"/>
              <a:buChar char="■"/>
              <a:defRPr b="0" baseline="0" i="0" sz="1100" u="none" cap="none" strike="noStrike">
                <a:solidFill>
                  <a:schemeClr val="dk1"/>
                </a:solidFill>
                <a:latin typeface="Arial"/>
                <a:ea typeface="Arial"/>
                <a:cs typeface="Arial"/>
                <a:sym typeface="Arial"/>
              </a:defRPr>
            </a:lvl4pPr>
            <a:lvl5pPr indent="-185261" marL="1828800" marR="0" rtl="0" algn="l">
              <a:spcBef>
                <a:spcPts val="400"/>
              </a:spcBef>
              <a:spcAft>
                <a:spcPts val="0"/>
              </a:spcAft>
              <a:buClr>
                <a:srgbClr val="414141"/>
              </a:buClr>
              <a:buFont typeface="Noto Symbol"/>
              <a:buChar char="■"/>
              <a:defRPr b="0" baseline="0" i="0" sz="1050" u="none" cap="none" strike="noStrike">
                <a:solidFill>
                  <a:schemeClr val="dk1"/>
                </a:solidFill>
                <a:latin typeface="Arial"/>
                <a:ea typeface="Arial"/>
                <a:cs typeface="Arial"/>
                <a:sym typeface="Arial"/>
              </a:defRPr>
            </a:lvl5pPr>
            <a:lvl6pPr indent="-121920" marL="2103120" marR="0" rtl="0" algn="l">
              <a:spcBef>
                <a:spcPts val="360"/>
              </a:spcBef>
              <a:buClr>
                <a:schemeClr val="accent1"/>
              </a:buClr>
              <a:buFont typeface="Noto Symbol"/>
              <a:buChar char="▪"/>
              <a:defRPr b="0" baseline="0" i="0" sz="1800" u="none" cap="none" strike="noStrike">
                <a:solidFill>
                  <a:schemeClr val="dk1"/>
                </a:solidFill>
                <a:latin typeface="Arial"/>
                <a:ea typeface="Arial"/>
                <a:cs typeface="Arial"/>
                <a:sym typeface="Arial"/>
              </a:defRPr>
            </a:lvl6pPr>
            <a:lvl7pPr indent="-116839" marL="2377440" marR="0" rtl="0" algn="l">
              <a:spcBef>
                <a:spcPts val="360"/>
              </a:spcBef>
              <a:buClr>
                <a:schemeClr val="accent2"/>
              </a:buClr>
              <a:buFont typeface="Noto Symbol"/>
              <a:buChar char="▪"/>
              <a:defRPr b="0" baseline="0" i="0" sz="1800" u="none" cap="none" strike="noStrike">
                <a:solidFill>
                  <a:schemeClr val="dk1"/>
                </a:solidFill>
                <a:latin typeface="Arial"/>
                <a:ea typeface="Arial"/>
                <a:cs typeface="Arial"/>
                <a:sym typeface="Arial"/>
              </a:defRPr>
            </a:lvl7pPr>
            <a:lvl8pPr indent="-124460" marL="2651760" marR="0" rtl="0" algn="l">
              <a:spcBef>
                <a:spcPts val="360"/>
              </a:spcBef>
              <a:buClr>
                <a:schemeClr val="accent3"/>
              </a:buClr>
              <a:buFont typeface="Noto Symbol"/>
              <a:buChar char="▪"/>
              <a:defRPr b="0" baseline="0" i="0" sz="1800" u="none" cap="none" strike="noStrike">
                <a:solidFill>
                  <a:schemeClr val="dk1"/>
                </a:solidFill>
                <a:latin typeface="Arial"/>
                <a:ea typeface="Arial"/>
                <a:cs typeface="Arial"/>
                <a:sym typeface="Arial"/>
              </a:defRPr>
            </a:lvl8pPr>
            <a:lvl9pPr indent="-119379" marL="2926080" marR="0" rtl="0" algn="l">
              <a:spcBef>
                <a:spcPts val="360"/>
              </a:spcBef>
              <a:buClr>
                <a:schemeClr val="accent4"/>
              </a:buClr>
              <a:buFont typeface="Noto Symbol"/>
              <a:buChar char="▪"/>
              <a:defRPr b="0" baseline="0" i="0" sz="1800" u="none" cap="none" strike="noStrike">
                <a:solidFill>
                  <a:schemeClr val="dk1"/>
                </a:solidFill>
                <a:latin typeface="Arial"/>
                <a:ea typeface="Arial"/>
                <a:cs typeface="Arial"/>
                <a:sym typeface="Arial"/>
              </a:defRPr>
            </a:lvl9pPr>
          </a:lstStyle>
          <a:p/>
        </p:txBody>
      </p:sp>
      <p:sp>
        <p:nvSpPr>
          <p:cNvPr id="597" name="Shape 597"/>
          <p:cNvSpPr txBox="1"/>
          <p:nvPr>
            <p:ph idx="10" type="dt"/>
          </p:nvPr>
        </p:nvSpPr>
        <p:spPr>
          <a:xfrm>
            <a:off x="233915" y="6577239"/>
            <a:ext cx="1212111" cy="280761"/>
          </a:xfrm>
          <a:prstGeom prst="rect">
            <a:avLst/>
          </a:prstGeom>
          <a:noFill/>
          <a:ln>
            <a:noFill/>
          </a:ln>
        </p:spPr>
        <p:txBody>
          <a:bodyPr anchorCtr="0" anchor="ctr" bIns="91425" lIns="91425" rIns="91425" tIns="91425"/>
          <a:lstStyle>
            <a:lvl1pPr indent="0" marL="0" marR="0" rtl="0" algn="l">
              <a:spcBef>
                <a:spcPts val="0"/>
              </a:spcBef>
              <a:spcAft>
                <a:spcPts val="0"/>
              </a:spcAft>
              <a:defRPr b="0" baseline="0" i="0" sz="800" u="none" cap="none" strike="noStrike">
                <a:solidFill>
                  <a:srgbClr val="7F7F7F"/>
                </a:solidFill>
                <a:latin typeface="Arial"/>
                <a:ea typeface="Arial"/>
                <a:cs typeface="Arial"/>
                <a:sym typeface="Arial"/>
              </a:defRPr>
            </a:lvl1pPr>
            <a:lvl2pPr indent="0" marL="457200" marR="0" rtl="0" algn="l">
              <a:spcBef>
                <a:spcPts val="0"/>
              </a:spcBef>
              <a:defRPr b="0" baseline="0" i="0" sz="1800" u="none" cap="none" strike="noStrike">
                <a:solidFill>
                  <a:schemeClr val="dk1"/>
                </a:solidFill>
                <a:latin typeface="Arial"/>
                <a:ea typeface="Arial"/>
                <a:cs typeface="Arial"/>
                <a:sym typeface="Arial"/>
              </a:defRPr>
            </a:lvl2pPr>
            <a:lvl3pPr indent="0" marL="914400" marR="0" rtl="0" algn="l">
              <a:spcBef>
                <a:spcPts val="0"/>
              </a:spcBef>
              <a:defRPr b="0" baseline="0" i="0" sz="1800" u="none" cap="none" strike="noStrike">
                <a:solidFill>
                  <a:schemeClr val="dk1"/>
                </a:solidFill>
                <a:latin typeface="Arial"/>
                <a:ea typeface="Arial"/>
                <a:cs typeface="Arial"/>
                <a:sym typeface="Arial"/>
              </a:defRPr>
            </a:lvl3pPr>
            <a:lvl4pPr indent="0" marL="1371600" marR="0" rtl="0" algn="l">
              <a:spcBef>
                <a:spcPts val="0"/>
              </a:spcBef>
              <a:defRPr b="0" baseline="0" i="0" sz="1800" u="none" cap="none" strike="noStrike">
                <a:solidFill>
                  <a:schemeClr val="dk1"/>
                </a:solidFill>
                <a:latin typeface="Arial"/>
                <a:ea typeface="Arial"/>
                <a:cs typeface="Arial"/>
                <a:sym typeface="Arial"/>
              </a:defRPr>
            </a:lvl4pPr>
            <a:lvl5pPr indent="0" marL="1828800" marR="0" rtl="0" algn="l">
              <a:spcBef>
                <a:spcPts val="0"/>
              </a:spcBef>
              <a:defRPr b="0" baseline="0" i="0" sz="1800" u="none" cap="none" strike="noStrike">
                <a:solidFill>
                  <a:schemeClr val="dk1"/>
                </a:solidFill>
                <a:latin typeface="Arial"/>
                <a:ea typeface="Arial"/>
                <a:cs typeface="Arial"/>
                <a:sym typeface="Arial"/>
              </a:defRPr>
            </a:lvl5pPr>
            <a:lvl6pPr indent="0" marL="2286000" marR="0" rtl="0" algn="l">
              <a:spcBef>
                <a:spcPts val="0"/>
              </a:spcBef>
              <a:defRPr b="0" baseline="0" i="0" sz="1800" u="none" cap="none" strike="noStrike">
                <a:solidFill>
                  <a:schemeClr val="dk1"/>
                </a:solidFill>
                <a:latin typeface="Arial"/>
                <a:ea typeface="Arial"/>
                <a:cs typeface="Arial"/>
                <a:sym typeface="Arial"/>
              </a:defRPr>
            </a:lvl6pPr>
            <a:lvl7pPr indent="0" marL="2743200" marR="0" rtl="0" algn="l">
              <a:spcBef>
                <a:spcPts val="0"/>
              </a:spcBef>
              <a:defRPr b="0" baseline="0" i="0" sz="1800" u="none" cap="none" strike="noStrike">
                <a:solidFill>
                  <a:schemeClr val="dk1"/>
                </a:solidFill>
                <a:latin typeface="Arial"/>
                <a:ea typeface="Arial"/>
                <a:cs typeface="Arial"/>
                <a:sym typeface="Arial"/>
              </a:defRPr>
            </a:lvl7pPr>
            <a:lvl8pPr indent="0" marL="3200400" marR="0" rtl="0" algn="l">
              <a:spcBef>
                <a:spcPts val="0"/>
              </a:spcBef>
              <a:defRPr b="0" baseline="0" i="0" sz="1800" u="none" cap="none" strike="noStrike">
                <a:solidFill>
                  <a:schemeClr val="dk1"/>
                </a:solidFill>
                <a:latin typeface="Arial"/>
                <a:ea typeface="Arial"/>
                <a:cs typeface="Arial"/>
                <a:sym typeface="Arial"/>
              </a:defRPr>
            </a:lvl8pPr>
            <a:lvl9pPr indent="0" marL="3657600" marR="0" rtl="0" algn="l">
              <a:spcBef>
                <a:spcPts val="0"/>
              </a:spcBef>
              <a:defRPr b="0" baseline="0" i="0" sz="1800" u="none" cap="none" strike="noStrike">
                <a:solidFill>
                  <a:schemeClr val="dk1"/>
                </a:solidFill>
                <a:latin typeface="Arial"/>
                <a:ea typeface="Arial"/>
                <a:cs typeface="Arial"/>
                <a:sym typeface="Arial"/>
              </a:defRPr>
            </a:lvl9pPr>
          </a:lstStyle>
          <a:p/>
        </p:txBody>
      </p:sp>
      <p:sp>
        <p:nvSpPr>
          <p:cNvPr id="598" name="Shape 598"/>
          <p:cNvSpPr txBox="1"/>
          <p:nvPr>
            <p:ph idx="11" type="ftr"/>
          </p:nvPr>
        </p:nvSpPr>
        <p:spPr>
          <a:xfrm>
            <a:off x="1706968" y="6577239"/>
            <a:ext cx="5421313" cy="238124"/>
          </a:xfrm>
          <a:prstGeom prst="rect">
            <a:avLst/>
          </a:prstGeom>
          <a:noFill/>
          <a:ln>
            <a:noFill/>
          </a:ln>
        </p:spPr>
        <p:txBody>
          <a:bodyPr anchorCtr="0" anchor="ctr" bIns="91425" lIns="91425" rIns="91425" tIns="91425"/>
          <a:lstStyle>
            <a:lvl1pPr indent="0" marL="0" marR="0" rtl="0" algn="r">
              <a:spcBef>
                <a:spcPts val="0"/>
              </a:spcBef>
              <a:spcAft>
                <a:spcPts val="0"/>
              </a:spcAft>
              <a:defRPr b="0" baseline="0" i="0" sz="800" u="none" cap="none" strike="noStrike">
                <a:solidFill>
                  <a:srgbClr val="7F7F7F"/>
                </a:solidFill>
                <a:latin typeface="Arial"/>
                <a:ea typeface="Arial"/>
                <a:cs typeface="Arial"/>
                <a:sym typeface="Arial"/>
              </a:defRPr>
            </a:lvl1pPr>
            <a:lvl2pPr indent="0" marL="457200" marR="0" rtl="0" algn="l">
              <a:spcBef>
                <a:spcPts val="0"/>
              </a:spcBef>
              <a:defRPr b="0" baseline="0" i="0" sz="1800" u="none" cap="none" strike="noStrike">
                <a:solidFill>
                  <a:schemeClr val="dk1"/>
                </a:solidFill>
                <a:latin typeface="Arial"/>
                <a:ea typeface="Arial"/>
                <a:cs typeface="Arial"/>
                <a:sym typeface="Arial"/>
              </a:defRPr>
            </a:lvl2pPr>
            <a:lvl3pPr indent="0" marL="914400" marR="0" rtl="0" algn="l">
              <a:spcBef>
                <a:spcPts val="0"/>
              </a:spcBef>
              <a:defRPr b="0" baseline="0" i="0" sz="1800" u="none" cap="none" strike="noStrike">
                <a:solidFill>
                  <a:schemeClr val="dk1"/>
                </a:solidFill>
                <a:latin typeface="Arial"/>
                <a:ea typeface="Arial"/>
                <a:cs typeface="Arial"/>
                <a:sym typeface="Arial"/>
              </a:defRPr>
            </a:lvl3pPr>
            <a:lvl4pPr indent="0" marL="1371600" marR="0" rtl="0" algn="l">
              <a:spcBef>
                <a:spcPts val="0"/>
              </a:spcBef>
              <a:defRPr b="0" baseline="0" i="0" sz="1800" u="none" cap="none" strike="noStrike">
                <a:solidFill>
                  <a:schemeClr val="dk1"/>
                </a:solidFill>
                <a:latin typeface="Arial"/>
                <a:ea typeface="Arial"/>
                <a:cs typeface="Arial"/>
                <a:sym typeface="Arial"/>
              </a:defRPr>
            </a:lvl4pPr>
            <a:lvl5pPr indent="0" marL="1828800" marR="0" rtl="0" algn="l">
              <a:spcBef>
                <a:spcPts val="0"/>
              </a:spcBef>
              <a:defRPr b="0" baseline="0" i="0" sz="1800" u="none" cap="none" strike="noStrike">
                <a:solidFill>
                  <a:schemeClr val="dk1"/>
                </a:solidFill>
                <a:latin typeface="Arial"/>
                <a:ea typeface="Arial"/>
                <a:cs typeface="Arial"/>
                <a:sym typeface="Arial"/>
              </a:defRPr>
            </a:lvl5pPr>
            <a:lvl6pPr indent="0" marL="2286000" marR="0" rtl="0" algn="l">
              <a:spcBef>
                <a:spcPts val="0"/>
              </a:spcBef>
              <a:defRPr b="0" baseline="0" i="0" sz="1800" u="none" cap="none" strike="noStrike">
                <a:solidFill>
                  <a:schemeClr val="dk1"/>
                </a:solidFill>
                <a:latin typeface="Arial"/>
                <a:ea typeface="Arial"/>
                <a:cs typeface="Arial"/>
                <a:sym typeface="Arial"/>
              </a:defRPr>
            </a:lvl6pPr>
            <a:lvl7pPr indent="0" marL="2743200" marR="0" rtl="0" algn="l">
              <a:spcBef>
                <a:spcPts val="0"/>
              </a:spcBef>
              <a:defRPr b="0" baseline="0" i="0" sz="1800" u="none" cap="none" strike="noStrike">
                <a:solidFill>
                  <a:schemeClr val="dk1"/>
                </a:solidFill>
                <a:latin typeface="Arial"/>
                <a:ea typeface="Arial"/>
                <a:cs typeface="Arial"/>
                <a:sym typeface="Arial"/>
              </a:defRPr>
            </a:lvl7pPr>
            <a:lvl8pPr indent="0" marL="3200400" marR="0" rtl="0" algn="l">
              <a:spcBef>
                <a:spcPts val="0"/>
              </a:spcBef>
              <a:defRPr b="0" baseline="0" i="0" sz="1800" u="none" cap="none" strike="noStrike">
                <a:solidFill>
                  <a:schemeClr val="dk1"/>
                </a:solidFill>
                <a:latin typeface="Arial"/>
                <a:ea typeface="Arial"/>
                <a:cs typeface="Arial"/>
                <a:sym typeface="Arial"/>
              </a:defRPr>
            </a:lvl8pPr>
            <a:lvl9pPr indent="0" marL="3657600" marR="0" rtl="0" algn="l">
              <a:spcBef>
                <a:spcPts val="0"/>
              </a:spcBef>
              <a:defRPr b="0" baseline="0" i="0" sz="1800" u="none" cap="none" strike="noStrike">
                <a:solidFill>
                  <a:schemeClr val="dk1"/>
                </a:solidFill>
                <a:latin typeface="Arial"/>
                <a:ea typeface="Arial"/>
                <a:cs typeface="Arial"/>
                <a:sym typeface="Arial"/>
              </a:defRPr>
            </a:lvl9pPr>
          </a:lstStyle>
          <a:p/>
        </p:txBody>
      </p:sp>
      <p:sp>
        <p:nvSpPr>
          <p:cNvPr id="599" name="Shape 599"/>
          <p:cNvSpPr txBox="1"/>
          <p:nvPr>
            <p:ph idx="12" type="sldNum"/>
          </p:nvPr>
        </p:nvSpPr>
        <p:spPr>
          <a:xfrm>
            <a:off x="8187070" y="6577239"/>
            <a:ext cx="533399" cy="244474"/>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fld id="{00000000-1234-1234-1234-123412341234}" type="slidenum">
              <a:rPr b="1" baseline="0" i="0" lang="en-US" sz="800" u="none" cap="none" strike="noStrike">
                <a:solidFill>
                  <a:srgbClr val="7F7F7F"/>
                </a:solidFill>
                <a:latin typeface="Arial"/>
                <a:ea typeface="Arial"/>
                <a:cs typeface="Arial"/>
                <a:sym typeface="Arial"/>
              </a:rPr>
              <a:t>‹#›</a:t>
            </a:fld>
          </a:p>
        </p:txBody>
      </p:sp>
      <p:pic>
        <p:nvPicPr>
          <p:cNvPr id="600" name="Shape 600"/>
          <p:cNvPicPr preferRelativeResize="0"/>
          <p:nvPr/>
        </p:nvPicPr>
        <p:blipFill rotWithShape="1">
          <a:blip r:embed="rId1">
            <a:alphaModFix/>
          </a:blip>
          <a:srcRect b="0" l="0" r="0" t="0"/>
          <a:stretch/>
        </p:blipFill>
        <p:spPr>
          <a:xfrm>
            <a:off x="159729" y="872841"/>
            <a:ext cx="8786441" cy="64067"/>
          </a:xfrm>
          <a:prstGeom prst="rect">
            <a:avLst/>
          </a:prstGeom>
          <a:noFill/>
          <a:ln>
            <a:noFill/>
          </a:ln>
        </p:spPr>
      </p:pic>
      <p:pic>
        <p:nvPicPr>
          <p:cNvPr id="601" name="Shape 601"/>
          <p:cNvPicPr preferRelativeResize="0"/>
          <p:nvPr/>
        </p:nvPicPr>
        <p:blipFill rotWithShape="1">
          <a:blip r:embed="rId2">
            <a:alphaModFix/>
          </a:blip>
          <a:srcRect b="0" l="0" r="0" t="0"/>
          <a:stretch/>
        </p:blipFill>
        <p:spPr>
          <a:xfrm>
            <a:off x="-33752" y="6172200"/>
            <a:ext cx="9177753" cy="45231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92" r:id="rId3"/>
    <p:sldLayoutId id="2147483693" r:id="rId4"/>
    <p:sldLayoutId id="2147483694" r:id="rId5"/>
    <p:sldLayoutId id="2147483695" r:id="rId6"/>
  </p:sldLayoutIdLst>
  <p:hf dt="0" ftr="0" hdr="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0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04.jpg"/><Relationship Id="rId4" Type="http://schemas.openxmlformats.org/officeDocument/2006/relationships/hyperlink" Target="http://www.cfmc.com/events/uc2015/" TargetMode="External"/><Relationship Id="rId5" Type="http://schemas.openxmlformats.org/officeDocument/2006/relationships/image" Target="../media/image08.gi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04.jpg"/><Relationship Id="rId4" Type="http://schemas.openxmlformats.org/officeDocument/2006/relationships/hyperlink" Target="http://www.cfmc.com/events/uc2015/" TargetMode="External"/><Relationship Id="rId5" Type="http://schemas.openxmlformats.org/officeDocument/2006/relationships/image" Target="../media/image08.gi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5" name="Shape 65"/>
        <p:cNvGrpSpPr/>
        <p:nvPr/>
      </p:nvGrpSpPr>
      <p:grpSpPr>
        <a:xfrm>
          <a:off x="0" y="0"/>
          <a:ext cx="0" cy="0"/>
          <a:chOff x="0" y="0"/>
          <a:chExt cx="0" cy="0"/>
        </a:xfrm>
      </p:grpSpPr>
      <p:sp>
        <p:nvSpPr>
          <p:cNvPr id="66" name="Shape 66"/>
          <p:cNvSpPr txBox="1"/>
          <p:nvPr>
            <p:ph type="ctrTitle"/>
          </p:nvPr>
        </p:nvSpPr>
        <p:spPr>
          <a:xfrm>
            <a:off x="3600025" y="2592365"/>
            <a:ext cx="5067864" cy="1052623"/>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br>
              <a:rPr b="1" baseline="0" i="0" lang="en-US" sz="2800" u="none" cap="none" strike="noStrike">
                <a:solidFill>
                  <a:schemeClr val="lt1"/>
                </a:solidFill>
                <a:latin typeface="Arial"/>
                <a:ea typeface="Arial"/>
                <a:cs typeface="Arial"/>
                <a:sym typeface="Arial"/>
              </a:rPr>
            </a:br>
            <a:br>
              <a:rPr b="0" baseline="0" i="0" lang="en-US" sz="2800" u="none" cap="none" strike="noStrike">
                <a:solidFill>
                  <a:schemeClr val="lt1"/>
                </a:solidFill>
                <a:latin typeface="Arial"/>
                <a:ea typeface="Arial"/>
                <a:cs typeface="Arial"/>
                <a:sym typeface="Arial"/>
              </a:rPr>
            </a:br>
            <a:r>
              <a:rPr b="0" baseline="0" i="0" lang="en-US" sz="2800" u="none" cap="none" strike="noStrike">
                <a:solidFill>
                  <a:schemeClr val="lt1"/>
                </a:solidFill>
                <a:latin typeface="Arial"/>
                <a:ea typeface="Arial"/>
                <a:cs typeface="Arial"/>
                <a:sym typeface="Arial"/>
              </a:rPr>
              <a:t>Optimize Your Call Center Operations with Quota Management</a:t>
            </a:r>
            <a:br>
              <a:rPr b="0" baseline="0" i="0" lang="en-US" sz="2800" u="none" cap="none" strike="noStrike">
                <a:solidFill>
                  <a:schemeClr val="lt1"/>
                </a:solidFill>
                <a:latin typeface="Arial"/>
                <a:ea typeface="Arial"/>
                <a:cs typeface="Arial"/>
                <a:sym typeface="Arial"/>
              </a:rPr>
            </a:br>
            <a:r>
              <a:rPr b="0" baseline="0" i="0" lang="en-US" sz="2800" u="none" cap="none" strike="noStrike">
                <a:solidFill>
                  <a:schemeClr val="lt1"/>
                </a:solidFill>
                <a:latin typeface="Arial"/>
                <a:ea typeface="Arial"/>
                <a:cs typeface="Arial"/>
                <a:sym typeface="Arial"/>
              </a:rPr>
              <a:t>August 21, 2015  </a:t>
            </a:r>
          </a:p>
        </p:txBody>
      </p:sp>
      <p:sp>
        <p:nvSpPr>
          <p:cNvPr id="67" name="Shape 67"/>
          <p:cNvSpPr txBox="1"/>
          <p:nvPr>
            <p:ph idx="1" type="subTitle"/>
          </p:nvPr>
        </p:nvSpPr>
        <p:spPr>
          <a:xfrm>
            <a:off x="0" y="6372285"/>
            <a:ext cx="5548744" cy="485713"/>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Clr>
                <a:schemeClr val="accent2"/>
              </a:buClr>
              <a:buSzPct val="25000"/>
              <a:buFont typeface="Arial"/>
              <a:buNone/>
            </a:pPr>
            <a:r>
              <a:rPr b="1" baseline="0" i="0" lang="en-US" sz="1200" u="none" cap="none" strike="noStrike">
                <a:solidFill>
                  <a:schemeClr val="lt1"/>
                </a:solidFill>
                <a:latin typeface="Arial"/>
                <a:ea typeface="Arial"/>
                <a:cs typeface="Arial"/>
                <a:sym typeface="Arial"/>
              </a:rPr>
              <a:t>©CFMC August 2015</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3" name="Shape 133"/>
        <p:cNvGrpSpPr/>
        <p:nvPr/>
      </p:nvGrpSpPr>
      <p:grpSpPr>
        <a:xfrm>
          <a:off x="0" y="0"/>
          <a:ext cx="0" cy="0"/>
          <a:chOff x="0" y="0"/>
          <a:chExt cx="0" cy="0"/>
        </a:xfrm>
      </p:grpSpPr>
      <p:sp>
        <p:nvSpPr>
          <p:cNvPr id="134" name="Shape 134"/>
          <p:cNvSpPr txBox="1"/>
          <p:nvPr>
            <p:ph type="title"/>
          </p:nvPr>
        </p:nvSpPr>
        <p:spPr>
          <a:xfrm>
            <a:off x="528637" y="114300"/>
            <a:ext cx="8153399" cy="762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0" baseline="0" i="0" lang="en-US" sz="2400" u="none" cap="none" strike="noStrike">
                <a:solidFill>
                  <a:srgbClr val="1086BE"/>
                </a:solidFill>
                <a:latin typeface="Arial"/>
                <a:ea typeface="Arial"/>
                <a:cs typeface="Arial"/>
                <a:sym typeface="Arial"/>
              </a:rPr>
              <a:t>Quota Management</a:t>
            </a:r>
            <a:br>
              <a:rPr b="0" baseline="0" i="0" lang="en-US" sz="2400" u="none" cap="none" strike="noStrike">
                <a:solidFill>
                  <a:srgbClr val="1086BE"/>
                </a:solidFill>
                <a:latin typeface="Arial"/>
                <a:ea typeface="Arial"/>
                <a:cs typeface="Arial"/>
                <a:sym typeface="Arial"/>
              </a:rPr>
            </a:br>
            <a:r>
              <a:rPr b="0" baseline="0" i="0" lang="en-US" sz="2400" u="none" cap="none" strike="noStrike">
                <a:solidFill>
                  <a:srgbClr val="1086BE"/>
                </a:solidFill>
                <a:latin typeface="Arial"/>
                <a:ea typeface="Arial"/>
                <a:cs typeface="Arial"/>
                <a:sym typeface="Arial"/>
              </a:rPr>
              <a:t>Master Quota File</a:t>
            </a:r>
          </a:p>
        </p:txBody>
      </p:sp>
      <p:sp>
        <p:nvSpPr>
          <p:cNvPr id="135" name="Shape 135"/>
          <p:cNvSpPr txBox="1"/>
          <p:nvPr>
            <p:ph idx="11" type="ftr"/>
          </p:nvPr>
        </p:nvSpPr>
        <p:spPr>
          <a:xfrm>
            <a:off x="599089" y="6492875"/>
            <a:ext cx="5421083" cy="365125"/>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0" baseline="0" i="0" lang="en-US" sz="600" u="none" cap="none" strike="noStrike">
                <a:solidFill>
                  <a:srgbClr val="7F7F7F"/>
                </a:solidFill>
                <a:latin typeface="Arial"/>
                <a:ea typeface="Arial"/>
                <a:cs typeface="Arial"/>
                <a:sym typeface="Arial"/>
              </a:rPr>
              <a:t>CfMC Users Conference | Copyright 2014</a:t>
            </a:r>
          </a:p>
        </p:txBody>
      </p:sp>
      <p:sp>
        <p:nvSpPr>
          <p:cNvPr id="136" name="Shape 136"/>
          <p:cNvSpPr txBox="1"/>
          <p:nvPr>
            <p:ph idx="12" type="sldNum"/>
          </p:nvPr>
        </p:nvSpPr>
        <p:spPr>
          <a:xfrm>
            <a:off x="8186738" y="6615114"/>
            <a:ext cx="533399" cy="244474"/>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baseline="0" i="0" lang="en-US" sz="600" u="none" cap="none" strike="noStrike">
                <a:solidFill>
                  <a:srgbClr val="7F7F7F"/>
                </a:solidFill>
                <a:latin typeface="Arial"/>
                <a:ea typeface="Arial"/>
                <a:cs typeface="Arial"/>
                <a:sym typeface="Arial"/>
              </a:rPr>
              <a:t>‹#›</a:t>
            </a:fld>
          </a:p>
        </p:txBody>
      </p:sp>
      <p:sp>
        <p:nvSpPr>
          <p:cNvPr id="137" name="Shape 137"/>
          <p:cNvSpPr txBox="1"/>
          <p:nvPr>
            <p:ph idx="1" type="body"/>
          </p:nvPr>
        </p:nvSpPr>
        <p:spPr>
          <a:xfrm>
            <a:off x="612647" y="1600199"/>
            <a:ext cx="8300123" cy="4926725"/>
          </a:xfrm>
          <a:prstGeom prst="rect">
            <a:avLst/>
          </a:prstGeom>
          <a:noFill/>
          <a:ln>
            <a:noFill/>
          </a:ln>
        </p:spPr>
        <p:txBody>
          <a:bodyPr anchorCtr="0" anchor="t" bIns="45700" lIns="91425" rIns="91425" tIns="45700">
            <a:noAutofit/>
          </a:bodyPr>
          <a:lstStyle/>
          <a:p>
            <a:pPr indent="-239315" lvl="0" marL="239315" marR="0" rtl="0" algn="l">
              <a:spcBef>
                <a:spcPts val="0"/>
              </a:spcBef>
              <a:spcAft>
                <a:spcPts val="0"/>
              </a:spcAft>
              <a:buClr>
                <a:schemeClr val="accent2"/>
              </a:buClr>
              <a:buSzPct val="59999"/>
              <a:buFont typeface="Arial"/>
              <a:buChar char="•"/>
            </a:pPr>
            <a:r>
              <a:rPr b="0" baseline="0" i="0" lang="en-US" sz="2800" u="none" cap="none" strike="noStrike">
                <a:solidFill>
                  <a:srgbClr val="262626"/>
                </a:solidFill>
                <a:latin typeface="Arial"/>
                <a:ea typeface="Arial"/>
                <a:cs typeface="Arial"/>
                <a:sym typeface="Arial"/>
              </a:rPr>
              <a:t>To update quotas in the master file use:</a:t>
            </a:r>
          </a:p>
          <a:p>
            <a:pPr indent="-516889" lvl="1" marL="834389" marR="0" rtl="0" algn="l">
              <a:spcBef>
                <a:spcPts val="413"/>
              </a:spcBef>
              <a:spcAft>
                <a:spcPts val="0"/>
              </a:spcAft>
              <a:buClr>
                <a:srgbClr val="66CCCC"/>
              </a:buClr>
              <a:buSzPct val="70000"/>
              <a:buFont typeface="Noto Symbol"/>
              <a:buChar char="⬜"/>
            </a:pPr>
            <a:r>
              <a:rPr b="0" baseline="0" i="0" lang="en-US" sz="1800" u="none" cap="none" strike="noStrike">
                <a:solidFill>
                  <a:schemeClr val="dk1"/>
                </a:solidFill>
                <a:latin typeface="Arial"/>
                <a:ea typeface="Arial"/>
                <a:cs typeface="Arial"/>
                <a:sym typeface="Arial"/>
              </a:rPr>
              <a:t>!Quota,Master_Regular,&lt;quota name&gt;,&lt;inc&gt;,&lt;now&gt;</a:t>
            </a:r>
          </a:p>
          <a:p>
            <a:pPr indent="-516889" lvl="1" marL="834389" marR="0" rtl="0" algn="l">
              <a:spcBef>
                <a:spcPts val="413"/>
              </a:spcBef>
              <a:spcAft>
                <a:spcPts val="0"/>
              </a:spcAft>
              <a:buClr>
                <a:srgbClr val="66CCCC"/>
              </a:buClr>
              <a:buSzPct val="70000"/>
              <a:buFont typeface="Noto Symbol"/>
              <a:buChar char="⬜"/>
            </a:pPr>
            <a:r>
              <a:rPr b="0" baseline="0" i="0" lang="en-US" sz="1800" u="none" cap="none" strike="noStrike">
                <a:solidFill>
                  <a:schemeClr val="dk1"/>
                </a:solidFill>
                <a:latin typeface="Arial"/>
                <a:ea typeface="Arial"/>
                <a:cs typeface="Arial"/>
                <a:sym typeface="Arial"/>
              </a:rPr>
              <a:t>!Quota,Master_Regular,[&lt;label name&gt;],&lt;inc&gt;,&lt;now&gt;</a:t>
            </a:r>
          </a:p>
          <a:p>
            <a:pPr indent="-516889" lvl="1" marL="834389" marR="0" rtl="0" algn="l">
              <a:spcBef>
                <a:spcPts val="413"/>
              </a:spcBef>
              <a:spcAft>
                <a:spcPts val="0"/>
              </a:spcAft>
              <a:buClr>
                <a:srgbClr val="66CCCC"/>
              </a:buClr>
              <a:buSzPct val="70000"/>
              <a:buFont typeface="Noto Symbol"/>
              <a:buChar char="⬜"/>
            </a:pPr>
            <a:r>
              <a:rPr b="0" baseline="0" i="0" lang="en-US" sz="1800" u="none" cap="none" strike="noStrike">
                <a:solidFill>
                  <a:schemeClr val="dk1"/>
                </a:solidFill>
                <a:latin typeface="Arial"/>
                <a:ea typeface="Arial"/>
                <a:cs typeface="Arial"/>
                <a:sym typeface="Arial"/>
              </a:rPr>
              <a:t>!Quota,Master_Numbered,&lt;quota number&gt;,&lt;inc&gt;,&lt;now&gt;</a:t>
            </a:r>
          </a:p>
          <a:p>
            <a:pPr indent="-516889" lvl="1" marL="834389" marR="0" rtl="0" algn="l">
              <a:spcBef>
                <a:spcPts val="413"/>
              </a:spcBef>
              <a:spcAft>
                <a:spcPts val="0"/>
              </a:spcAft>
              <a:buClr>
                <a:srgbClr val="66CCCC"/>
              </a:buClr>
              <a:buSzPct val="70000"/>
              <a:buFont typeface="Noto Symbol"/>
              <a:buChar char="⬜"/>
            </a:pPr>
            <a:r>
              <a:rPr b="0" baseline="0" i="0" lang="en-US" sz="1800" u="none" cap="none" strike="noStrike">
                <a:solidFill>
                  <a:schemeClr val="dk1"/>
                </a:solidFill>
                <a:latin typeface="Arial"/>
                <a:ea typeface="Arial"/>
                <a:cs typeface="Arial"/>
                <a:sym typeface="Arial"/>
              </a:rPr>
              <a:t>!Quota,Master_Numbered,[&lt;label name&gt;],&lt;inc&gt;,&lt;now&gt;</a:t>
            </a:r>
          </a:p>
          <a:p>
            <a:pPr indent="-436879" lvl="1" marL="834389" marR="0" rtl="0" algn="l">
              <a:spcBef>
                <a:spcPts val="413"/>
              </a:spcBef>
              <a:spcAft>
                <a:spcPts val="0"/>
              </a:spcAft>
              <a:buClr>
                <a:srgbClr val="66CCCC"/>
              </a:buClr>
              <a:buFont typeface="Noto Symbol"/>
              <a:buNone/>
            </a:pPr>
            <a:r>
              <a:t/>
            </a:r>
            <a:endParaRPr b="0" baseline="0" i="0" sz="1800" u="none" cap="none" strike="noStrike">
              <a:solidFill>
                <a:schemeClr val="dk1"/>
              </a:solidFill>
              <a:latin typeface="Arial"/>
              <a:ea typeface="Arial"/>
              <a:cs typeface="Arial"/>
              <a:sym typeface="Arial"/>
            </a:endParaRPr>
          </a:p>
          <a:p>
            <a:pPr indent="-514350" lvl="0" marL="514350" marR="0" rtl="0" algn="l">
              <a:spcBef>
                <a:spcPts val="525"/>
              </a:spcBef>
              <a:spcAft>
                <a:spcPts val="0"/>
              </a:spcAft>
              <a:buClr>
                <a:schemeClr val="accent2"/>
              </a:buClr>
              <a:buSzPct val="60000"/>
              <a:buFont typeface="Arial"/>
              <a:buChar char="•"/>
            </a:pPr>
            <a:r>
              <a:rPr b="0" baseline="0" i="0" lang="en-US" sz="1800" u="none" cap="none" strike="noStrike">
                <a:solidFill>
                  <a:srgbClr val="262626"/>
                </a:solidFill>
                <a:latin typeface="Arial"/>
                <a:ea typeface="Arial"/>
                <a:cs typeface="Arial"/>
                <a:sym typeface="Arial"/>
              </a:rPr>
              <a:t>To check the quota in the master file use:</a:t>
            </a:r>
          </a:p>
          <a:p>
            <a:pPr indent="-516889" lvl="1" marL="834389" marR="0" rtl="0" algn="l">
              <a:spcBef>
                <a:spcPts val="413"/>
              </a:spcBef>
              <a:spcAft>
                <a:spcPts val="0"/>
              </a:spcAft>
              <a:buClr>
                <a:srgbClr val="66CCCC"/>
              </a:buClr>
              <a:buSzPct val="70000"/>
              <a:buFont typeface="Noto Symbol"/>
              <a:buChar char="⬜"/>
            </a:pPr>
            <a:r>
              <a:rPr b="0" baseline="0" i="0" lang="en-US" sz="1800" u="none" cap="none" strike="noStrike">
                <a:solidFill>
                  <a:schemeClr val="dk1"/>
                </a:solidFill>
                <a:latin typeface="Arial"/>
                <a:ea typeface="Arial"/>
                <a:cs typeface="Arial"/>
                <a:sym typeface="Arial"/>
              </a:rPr>
              <a:t>XF(Master_Quota(&lt;quotaname&gt;))</a:t>
            </a:r>
          </a:p>
          <a:p>
            <a:pPr indent="-516889" lvl="1" marL="834389" marR="0" rtl="0" algn="l">
              <a:spcBef>
                <a:spcPts val="413"/>
              </a:spcBef>
              <a:spcAft>
                <a:spcPts val="0"/>
              </a:spcAft>
              <a:buClr>
                <a:srgbClr val="66CCCC"/>
              </a:buClr>
              <a:buSzPct val="70000"/>
              <a:buFont typeface="Noto Symbol"/>
              <a:buChar char="⬜"/>
            </a:pPr>
            <a:r>
              <a:rPr b="0" baseline="0" i="0" lang="en-US" sz="1800" u="none" cap="none" strike="noStrike">
                <a:solidFill>
                  <a:schemeClr val="dk1"/>
                </a:solidFill>
                <a:latin typeface="Arial"/>
                <a:ea typeface="Arial"/>
                <a:cs typeface="Arial"/>
                <a:sym typeface="Arial"/>
              </a:rPr>
              <a:t>XF(Master_Quota([&lt;label name&gt;]))</a:t>
            </a:r>
          </a:p>
          <a:p>
            <a:pPr indent="-516889" lvl="1" marL="834389" marR="0" rtl="0" algn="l">
              <a:spcBef>
                <a:spcPts val="413"/>
              </a:spcBef>
              <a:spcAft>
                <a:spcPts val="0"/>
              </a:spcAft>
              <a:buClr>
                <a:srgbClr val="66CCCC"/>
              </a:buClr>
              <a:buSzPct val="70000"/>
              <a:buFont typeface="Noto Symbol"/>
              <a:buChar char="⬜"/>
            </a:pPr>
            <a:r>
              <a:rPr b="0" baseline="0" i="0" lang="en-US" sz="1800" u="none" cap="none" strike="noStrike">
                <a:solidFill>
                  <a:schemeClr val="dk1"/>
                </a:solidFill>
                <a:latin typeface="Arial"/>
                <a:ea typeface="Arial"/>
                <a:cs typeface="Arial"/>
                <a:sym typeface="Arial"/>
              </a:rPr>
              <a:t>XF(Master_Numbered_Quota(&lt;quota number&gt;))</a:t>
            </a:r>
          </a:p>
          <a:p>
            <a:pPr indent="-516889" lvl="1" marL="834389" marR="0" rtl="0" algn="l">
              <a:spcBef>
                <a:spcPts val="413"/>
              </a:spcBef>
              <a:spcAft>
                <a:spcPts val="0"/>
              </a:spcAft>
              <a:buClr>
                <a:srgbClr val="66CCCC"/>
              </a:buClr>
              <a:buSzPct val="70000"/>
              <a:buFont typeface="Noto Symbol"/>
              <a:buChar char="⬜"/>
            </a:pPr>
            <a:r>
              <a:rPr b="0" baseline="0" i="0" lang="en-US" sz="1800" u="none" cap="none" strike="noStrike">
                <a:solidFill>
                  <a:schemeClr val="dk1"/>
                </a:solidFill>
                <a:latin typeface="Arial"/>
                <a:ea typeface="Arial"/>
                <a:cs typeface="Arial"/>
                <a:sym typeface="Arial"/>
              </a:rPr>
              <a:t>XF(Master_Numbered_Quota([&lt;label name]))</a:t>
            </a:r>
          </a:p>
          <a:p>
            <a:pPr indent="-436879" lvl="1" marL="834389" marR="0" rtl="0" algn="l">
              <a:spcBef>
                <a:spcPts val="413"/>
              </a:spcBef>
              <a:spcAft>
                <a:spcPts val="0"/>
              </a:spcAft>
              <a:buClr>
                <a:srgbClr val="66CCCC"/>
              </a:buClr>
              <a:buFont typeface="Noto Symbol"/>
              <a:buNone/>
            </a:pPr>
            <a:r>
              <a:t/>
            </a:r>
            <a:endParaRPr b="0" baseline="0" i="0" sz="1800" u="none" cap="none" strike="noStrike">
              <a:solidFill>
                <a:schemeClr val="dk1"/>
              </a:solidFill>
              <a:latin typeface="Arial"/>
              <a:ea typeface="Arial"/>
              <a:cs typeface="Arial"/>
              <a:sym typeface="Arial"/>
            </a:endParaRP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2" name="Shape 142"/>
        <p:cNvGrpSpPr/>
        <p:nvPr/>
      </p:nvGrpSpPr>
      <p:grpSpPr>
        <a:xfrm>
          <a:off x="0" y="0"/>
          <a:ext cx="0" cy="0"/>
          <a:chOff x="0" y="0"/>
          <a:chExt cx="0" cy="0"/>
        </a:xfrm>
      </p:grpSpPr>
      <p:sp>
        <p:nvSpPr>
          <p:cNvPr id="143" name="Shape 143"/>
          <p:cNvSpPr txBox="1"/>
          <p:nvPr>
            <p:ph type="title"/>
          </p:nvPr>
        </p:nvSpPr>
        <p:spPr>
          <a:xfrm>
            <a:off x="528637" y="114300"/>
            <a:ext cx="8153399" cy="762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0" baseline="0" i="0" lang="en-US" sz="2150" u="none" cap="none" strike="noStrike">
                <a:solidFill>
                  <a:srgbClr val="1086BE"/>
                </a:solidFill>
                <a:latin typeface="Arial"/>
                <a:ea typeface="Arial"/>
                <a:cs typeface="Arial"/>
                <a:sym typeface="Arial"/>
              </a:rPr>
              <a:t>Quota Management</a:t>
            </a:r>
            <a:br>
              <a:rPr b="0" baseline="0" i="0" lang="en-US" sz="2150" u="none" cap="none" strike="noStrike">
                <a:solidFill>
                  <a:srgbClr val="1086BE"/>
                </a:solidFill>
                <a:latin typeface="Arial"/>
                <a:ea typeface="Arial"/>
                <a:cs typeface="Arial"/>
                <a:sym typeface="Arial"/>
              </a:rPr>
            </a:br>
            <a:r>
              <a:rPr b="0" baseline="0" i="0" lang="en-US" sz="2150" u="none" cap="none" strike="noStrike">
                <a:solidFill>
                  <a:srgbClr val="1086BE"/>
                </a:solidFill>
                <a:latin typeface="Arial"/>
                <a:ea typeface="Arial"/>
                <a:cs typeface="Arial"/>
                <a:sym typeface="Arial"/>
              </a:rPr>
              <a:t>While using a Predictive Dialer</a:t>
            </a:r>
          </a:p>
        </p:txBody>
      </p:sp>
      <p:sp>
        <p:nvSpPr>
          <p:cNvPr id="144" name="Shape 144"/>
          <p:cNvSpPr txBox="1"/>
          <p:nvPr>
            <p:ph idx="12" type="sldNum"/>
          </p:nvPr>
        </p:nvSpPr>
        <p:spPr>
          <a:xfrm>
            <a:off x="8186738" y="6615114"/>
            <a:ext cx="533399" cy="244474"/>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baseline="0" i="0" lang="en-US" sz="600" u="none" cap="none" strike="noStrike">
                <a:solidFill>
                  <a:srgbClr val="7F7F7F"/>
                </a:solidFill>
                <a:latin typeface="Arial"/>
                <a:ea typeface="Arial"/>
                <a:cs typeface="Arial"/>
                <a:sym typeface="Arial"/>
              </a:rPr>
              <a:t>‹#›</a:t>
            </a:fld>
          </a:p>
        </p:txBody>
      </p:sp>
      <p:sp>
        <p:nvSpPr>
          <p:cNvPr id="145" name="Shape 145"/>
          <p:cNvSpPr txBox="1"/>
          <p:nvPr>
            <p:ph idx="1" type="body"/>
          </p:nvPr>
        </p:nvSpPr>
        <p:spPr>
          <a:xfrm>
            <a:off x="612647" y="1600200"/>
            <a:ext cx="8153399" cy="5005316"/>
          </a:xfrm>
          <a:prstGeom prst="rect">
            <a:avLst/>
          </a:prstGeom>
          <a:noFill/>
          <a:ln>
            <a:noFill/>
          </a:ln>
        </p:spPr>
        <p:txBody>
          <a:bodyPr anchorCtr="0" anchor="t" bIns="45700" lIns="91425" rIns="91425" tIns="45700">
            <a:noAutofit/>
          </a:bodyPr>
          <a:lstStyle/>
          <a:p>
            <a:pPr indent="-239315" lvl="0" marL="239315" marR="0" rtl="0" algn="l">
              <a:spcBef>
                <a:spcPts val="0"/>
              </a:spcBef>
              <a:spcAft>
                <a:spcPts val="0"/>
              </a:spcAft>
              <a:buClr>
                <a:schemeClr val="accent2"/>
              </a:buClr>
              <a:buSzPct val="25000"/>
              <a:buFont typeface="Arial"/>
              <a:buNone/>
            </a:pPr>
            <a:r>
              <a:rPr b="0" baseline="0" i="0" lang="en-US" sz="2000" u="none" cap="none" strike="noStrike">
                <a:solidFill>
                  <a:srgbClr val="262626"/>
                </a:solidFill>
                <a:latin typeface="Arial"/>
                <a:ea typeface="Arial"/>
                <a:cs typeface="Arial"/>
                <a:sym typeface="Arial"/>
              </a:rPr>
              <a:t>Survent cannot do the quota checks if you are dialing the sample in predictive mode and the quota information is in the phone record. </a:t>
            </a:r>
          </a:p>
          <a:p>
            <a:pPr indent="-239315" lvl="0" marL="239315" marR="0" rtl="0" algn="l">
              <a:spcBef>
                <a:spcPts val="525"/>
              </a:spcBef>
              <a:spcAft>
                <a:spcPts val="0"/>
              </a:spcAft>
              <a:buClr>
                <a:schemeClr val="accent2"/>
              </a:buClr>
              <a:buFont typeface="Arial"/>
              <a:buNone/>
            </a:pPr>
            <a:r>
              <a:t/>
            </a:r>
            <a:endParaRPr b="0" baseline="0" i="0" sz="2000" u="none" cap="none" strike="noStrike">
              <a:solidFill>
                <a:srgbClr val="262626"/>
              </a:solidFill>
              <a:latin typeface="Arial"/>
              <a:ea typeface="Arial"/>
              <a:cs typeface="Arial"/>
              <a:sym typeface="Arial"/>
            </a:endParaRPr>
          </a:p>
          <a:p>
            <a:pPr indent="-239315" lvl="0" marL="239315" marR="0" rtl="0" algn="l">
              <a:spcBef>
                <a:spcPts val="525"/>
              </a:spcBef>
              <a:spcAft>
                <a:spcPts val="0"/>
              </a:spcAft>
              <a:buClr>
                <a:schemeClr val="accent2"/>
              </a:buClr>
              <a:buSzPct val="25000"/>
              <a:buFont typeface="Arial"/>
              <a:buNone/>
            </a:pPr>
            <a:r>
              <a:rPr b="0" baseline="0" i="0" lang="en-US" sz="2000" u="none" cap="none" strike="noStrike">
                <a:solidFill>
                  <a:srgbClr val="262626"/>
                </a:solidFill>
                <a:latin typeface="Arial"/>
                <a:ea typeface="Arial"/>
                <a:cs typeface="Arial"/>
                <a:sym typeface="Arial"/>
              </a:rPr>
              <a:t>You want to use one of the following 3 approaches.</a:t>
            </a:r>
          </a:p>
          <a:p>
            <a:pPr indent="-163115" lvl="0" marL="239315" marR="0" rtl="0" algn="l">
              <a:spcBef>
                <a:spcPts val="525"/>
              </a:spcBef>
              <a:spcAft>
                <a:spcPts val="0"/>
              </a:spcAft>
              <a:buClr>
                <a:schemeClr val="accent2"/>
              </a:buClr>
              <a:buFont typeface="Noto Symbol"/>
              <a:buNone/>
            </a:pPr>
            <a:r>
              <a:t/>
            </a:r>
            <a:endParaRPr b="0" baseline="0" i="0" sz="2000" u="none" cap="none" strike="noStrike">
              <a:solidFill>
                <a:srgbClr val="262626"/>
              </a:solidFill>
              <a:latin typeface="Arial"/>
              <a:ea typeface="Arial"/>
              <a:cs typeface="Arial"/>
              <a:sym typeface="Arial"/>
            </a:endParaRPr>
          </a:p>
          <a:p>
            <a:pPr indent="-239315" lvl="0" marL="239315" marR="0" rtl="0" algn="l">
              <a:spcBef>
                <a:spcPts val="525"/>
              </a:spcBef>
              <a:spcAft>
                <a:spcPts val="0"/>
              </a:spcAft>
              <a:buClr>
                <a:schemeClr val="accent2"/>
              </a:buClr>
              <a:buSzPct val="60000"/>
              <a:buFont typeface="Noto Symbol"/>
              <a:buChar char="❑"/>
            </a:pPr>
            <a:r>
              <a:rPr b="0" baseline="0" i="0" lang="en-US" sz="2000" u="none" cap="none" strike="noStrike">
                <a:solidFill>
                  <a:srgbClr val="262626"/>
                </a:solidFill>
                <a:latin typeface="Arial"/>
                <a:ea typeface="Arial"/>
                <a:cs typeface="Arial"/>
                <a:sym typeface="Arial"/>
              </a:rPr>
              <a:t>Markets</a:t>
            </a:r>
          </a:p>
          <a:p>
            <a:pPr indent="-239315" lvl="0" marL="239315" marR="0" rtl="0" algn="l">
              <a:spcBef>
                <a:spcPts val="525"/>
              </a:spcBef>
              <a:spcAft>
                <a:spcPts val="0"/>
              </a:spcAft>
              <a:buClr>
                <a:schemeClr val="accent2"/>
              </a:buClr>
              <a:buSzPct val="60000"/>
              <a:buFont typeface="Noto Symbol"/>
              <a:buChar char="❑"/>
            </a:pPr>
            <a:r>
              <a:rPr b="0" baseline="0" i="0" lang="en-US" sz="2000" u="none" cap="none" strike="noStrike">
                <a:solidFill>
                  <a:srgbClr val="262626"/>
                </a:solidFill>
                <a:latin typeface="Arial"/>
                <a:ea typeface="Arial"/>
                <a:cs typeface="Arial"/>
                <a:sym typeface="Arial"/>
              </a:rPr>
              <a:t>Quota In Phone Record (KBA#144)</a:t>
            </a:r>
          </a:p>
          <a:p>
            <a:pPr indent="-239315" lvl="0" marL="239315" marR="0" rtl="0" algn="l">
              <a:spcBef>
                <a:spcPts val="525"/>
              </a:spcBef>
              <a:spcAft>
                <a:spcPts val="0"/>
              </a:spcAft>
              <a:buClr>
                <a:schemeClr val="accent2"/>
              </a:buClr>
              <a:buSzPct val="60000"/>
              <a:buFont typeface="Noto Symbol"/>
              <a:buChar char="❑"/>
            </a:pPr>
            <a:r>
              <a:rPr b="0" baseline="0" i="0" lang="en-US" sz="2000" u="none" cap="none" strike="noStrike">
                <a:solidFill>
                  <a:srgbClr val="262626"/>
                </a:solidFill>
                <a:latin typeface="Arial"/>
                <a:ea typeface="Arial"/>
                <a:cs typeface="Arial"/>
                <a:sym typeface="Arial"/>
              </a:rPr>
              <a:t>Auto Hiding of Sample</a:t>
            </a:r>
          </a:p>
          <a:p>
            <a:pPr indent="-239315" lvl="0" marL="239315" marR="0" rtl="0" algn="l">
              <a:spcBef>
                <a:spcPts val="525"/>
              </a:spcBef>
              <a:spcAft>
                <a:spcPts val="0"/>
              </a:spcAft>
              <a:buClr>
                <a:schemeClr val="accent2"/>
              </a:buClr>
              <a:buSzPct val="60000"/>
              <a:buFont typeface="Noto Symbol"/>
              <a:buChar char="❑"/>
            </a:pPr>
            <a:r>
              <a:rPr b="0" baseline="0" i="0" lang="en-US" sz="2000" u="none" cap="none" strike="noStrike">
                <a:solidFill>
                  <a:srgbClr val="262626"/>
                </a:solidFill>
                <a:latin typeface="Arial"/>
                <a:ea typeface="Arial"/>
                <a:cs typeface="Arial"/>
                <a:sym typeface="Arial"/>
              </a:rPr>
              <a:t>Combinations of the above</a:t>
            </a:r>
          </a:p>
          <a:p>
            <a:pPr indent="-178355" lvl="0" marL="239315" marR="0" rtl="0" algn="l">
              <a:spcBef>
                <a:spcPts val="525"/>
              </a:spcBef>
              <a:spcAft>
                <a:spcPts val="0"/>
              </a:spcAft>
              <a:buClr>
                <a:schemeClr val="accent2"/>
              </a:buClr>
              <a:buFont typeface="Noto Symbol"/>
              <a:buNone/>
            </a:pPr>
            <a:r>
              <a:t/>
            </a:r>
            <a:endParaRPr b="0" baseline="0" i="0" sz="1600" u="none" cap="none" strike="noStrike">
              <a:solidFill>
                <a:srgbClr val="262626"/>
              </a:solidFill>
              <a:latin typeface="Arial"/>
              <a:ea typeface="Arial"/>
              <a:cs typeface="Arial"/>
              <a:sym typeface="Arial"/>
            </a:endParaRPr>
          </a:p>
          <a:p>
            <a:pPr indent="-239315" lvl="0" marL="239315" marR="0" rtl="0" algn="l">
              <a:spcBef>
                <a:spcPts val="525"/>
              </a:spcBef>
              <a:spcAft>
                <a:spcPts val="0"/>
              </a:spcAft>
              <a:buClr>
                <a:schemeClr val="accent2"/>
              </a:buClr>
              <a:buSzPct val="25000"/>
              <a:buFont typeface="Arial"/>
              <a:buNone/>
            </a:pPr>
            <a:r>
              <a:rPr b="0" baseline="0" i="0" lang="en-US" sz="2000" u="none" cap="none" strike="noStrike">
                <a:solidFill>
                  <a:srgbClr val="262626"/>
                </a:solidFill>
                <a:latin typeface="Arial"/>
                <a:ea typeface="Arial"/>
                <a:cs typeface="Arial"/>
                <a:sym typeface="Arial"/>
              </a:rPr>
              <a:t>If you are not using markets you will also want to make sure your sample is </a:t>
            </a:r>
            <a:r>
              <a:rPr b="0" baseline="0" i="1" lang="en-US" sz="2000" u="none" cap="none" strike="noStrike">
                <a:solidFill>
                  <a:srgbClr val="262626"/>
                </a:solidFill>
                <a:latin typeface="Arial"/>
                <a:ea typeface="Arial"/>
                <a:cs typeface="Arial"/>
                <a:sym typeface="Arial"/>
              </a:rPr>
              <a:t>not </a:t>
            </a:r>
            <a:r>
              <a:rPr b="0" baseline="0" i="0" lang="en-US" sz="2000" u="none" cap="none" strike="noStrike">
                <a:solidFill>
                  <a:srgbClr val="262626"/>
                </a:solidFill>
                <a:latin typeface="Arial"/>
                <a:ea typeface="Arial"/>
                <a:cs typeface="Arial"/>
                <a:sym typeface="Arial"/>
              </a:rPr>
              <a:t>sorted by quota cell.  </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0" name="Shape 150"/>
        <p:cNvGrpSpPr/>
        <p:nvPr/>
      </p:nvGrpSpPr>
      <p:grpSpPr>
        <a:xfrm>
          <a:off x="0" y="0"/>
          <a:ext cx="0" cy="0"/>
          <a:chOff x="0" y="0"/>
          <a:chExt cx="0" cy="0"/>
        </a:xfrm>
      </p:grpSpPr>
      <p:sp>
        <p:nvSpPr>
          <p:cNvPr id="151" name="Shape 151"/>
          <p:cNvSpPr txBox="1"/>
          <p:nvPr>
            <p:ph type="title"/>
          </p:nvPr>
        </p:nvSpPr>
        <p:spPr>
          <a:xfrm>
            <a:off x="528637" y="114300"/>
            <a:ext cx="8153399" cy="762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0" baseline="0" i="0" lang="en-US" sz="2150" u="none" cap="none" strike="noStrike">
                <a:solidFill>
                  <a:srgbClr val="1086BE"/>
                </a:solidFill>
                <a:latin typeface="Arial"/>
                <a:ea typeface="Arial"/>
                <a:cs typeface="Arial"/>
                <a:sym typeface="Arial"/>
              </a:rPr>
              <a:t>Quota Management</a:t>
            </a:r>
            <a:br>
              <a:rPr b="0" baseline="0" i="0" lang="en-US" sz="2150" u="none" cap="none" strike="noStrike">
                <a:solidFill>
                  <a:srgbClr val="1086BE"/>
                </a:solidFill>
                <a:latin typeface="Arial"/>
                <a:ea typeface="Arial"/>
                <a:cs typeface="Arial"/>
                <a:sym typeface="Arial"/>
              </a:rPr>
            </a:br>
            <a:r>
              <a:rPr b="0" baseline="0" i="0" lang="en-US" sz="2150" u="none" cap="none" strike="noStrike">
                <a:solidFill>
                  <a:srgbClr val="1086BE"/>
                </a:solidFill>
                <a:latin typeface="Arial"/>
                <a:ea typeface="Arial"/>
                <a:cs typeface="Arial"/>
                <a:sym typeface="Arial"/>
              </a:rPr>
              <a:t>Markets</a:t>
            </a:r>
          </a:p>
        </p:txBody>
      </p:sp>
      <p:sp>
        <p:nvSpPr>
          <p:cNvPr id="152" name="Shape 152"/>
          <p:cNvSpPr txBox="1"/>
          <p:nvPr>
            <p:ph idx="11" type="ftr"/>
          </p:nvPr>
        </p:nvSpPr>
        <p:spPr>
          <a:xfrm>
            <a:off x="2724149" y="6615114"/>
            <a:ext cx="4403725" cy="242885"/>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0" baseline="0" i="0" lang="en-US" sz="600" u="none" cap="none" strike="noStrike">
                <a:solidFill>
                  <a:srgbClr val="7F7F7F"/>
                </a:solidFill>
                <a:latin typeface="Arial"/>
                <a:ea typeface="Arial"/>
                <a:cs typeface="Arial"/>
                <a:sym typeface="Arial"/>
              </a:rPr>
              <a:t>CfMC Users Conference | Copyright 2014</a:t>
            </a:r>
          </a:p>
        </p:txBody>
      </p:sp>
      <p:sp>
        <p:nvSpPr>
          <p:cNvPr id="153" name="Shape 153"/>
          <p:cNvSpPr txBox="1"/>
          <p:nvPr>
            <p:ph idx="12" type="sldNum"/>
          </p:nvPr>
        </p:nvSpPr>
        <p:spPr>
          <a:xfrm>
            <a:off x="8186738" y="6615114"/>
            <a:ext cx="533399" cy="244474"/>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baseline="0" i="0" lang="en-US" sz="600" u="none" cap="none" strike="noStrike">
                <a:solidFill>
                  <a:srgbClr val="7F7F7F"/>
                </a:solidFill>
                <a:latin typeface="Arial"/>
                <a:ea typeface="Arial"/>
                <a:cs typeface="Arial"/>
                <a:sym typeface="Arial"/>
              </a:rPr>
              <a:t>‹#›</a:t>
            </a:fld>
          </a:p>
        </p:txBody>
      </p:sp>
      <p:sp>
        <p:nvSpPr>
          <p:cNvPr id="154" name="Shape 154"/>
          <p:cNvSpPr txBox="1"/>
          <p:nvPr>
            <p:ph idx="1" type="body"/>
          </p:nvPr>
        </p:nvSpPr>
        <p:spPr>
          <a:xfrm>
            <a:off x="612647" y="1600200"/>
            <a:ext cx="8153399" cy="5005316"/>
          </a:xfrm>
          <a:prstGeom prst="rect">
            <a:avLst/>
          </a:prstGeom>
          <a:noFill/>
          <a:ln>
            <a:noFill/>
          </a:ln>
        </p:spPr>
        <p:txBody>
          <a:bodyPr anchorCtr="0" anchor="t" bIns="45700" lIns="91425" rIns="91425" tIns="45700">
            <a:noAutofit/>
          </a:bodyPr>
          <a:lstStyle/>
          <a:p>
            <a:pPr indent="-239315" lvl="0" marL="239315" marR="0" rtl="0" algn="l">
              <a:spcBef>
                <a:spcPts val="0"/>
              </a:spcBef>
              <a:spcAft>
                <a:spcPts val="0"/>
              </a:spcAft>
              <a:buClr>
                <a:schemeClr val="accent2"/>
              </a:buClr>
              <a:buSzPct val="60000"/>
              <a:buFont typeface="Noto Symbol"/>
              <a:buChar char="❑"/>
            </a:pPr>
            <a:r>
              <a:rPr b="0" baseline="0" i="0" lang="en-US" sz="2000" u="none" cap="none" strike="noStrike">
                <a:solidFill>
                  <a:srgbClr val="262626"/>
                </a:solidFill>
                <a:latin typeface="Arial"/>
                <a:ea typeface="Arial"/>
                <a:cs typeface="Arial"/>
                <a:sym typeface="Arial"/>
              </a:rPr>
              <a:t>Markets (KBA#142)</a:t>
            </a:r>
          </a:p>
          <a:p>
            <a:pPr indent="-163115" lvl="0" marL="239315" marR="0" rtl="0" algn="l">
              <a:spcBef>
                <a:spcPts val="525"/>
              </a:spcBef>
              <a:spcAft>
                <a:spcPts val="0"/>
              </a:spcAft>
              <a:buClr>
                <a:schemeClr val="accent2"/>
              </a:buClr>
              <a:buFont typeface="Noto Symbol"/>
              <a:buNone/>
            </a:pPr>
            <a:r>
              <a:t/>
            </a:r>
            <a:endParaRPr b="0" baseline="0" i="0" sz="2000" u="none" cap="none" strike="noStrike">
              <a:solidFill>
                <a:srgbClr val="262626"/>
              </a:solidFill>
              <a:latin typeface="Arial"/>
              <a:ea typeface="Arial"/>
              <a:cs typeface="Arial"/>
              <a:sym typeface="Arial"/>
            </a:endParaRPr>
          </a:p>
          <a:p>
            <a:pPr indent="-213122" lvl="1" marL="479822" marR="0" rtl="0" algn="l">
              <a:spcBef>
                <a:spcPts val="413"/>
              </a:spcBef>
              <a:spcAft>
                <a:spcPts val="0"/>
              </a:spcAft>
              <a:buClr>
                <a:srgbClr val="66CCCC"/>
              </a:buClr>
              <a:buSzPct val="70000"/>
              <a:buFont typeface="Noto Symbol"/>
              <a:buChar char="❑"/>
            </a:pPr>
            <a:r>
              <a:rPr b="0" baseline="0" i="0" lang="en-US" sz="1800" u="none" cap="none" strike="noStrike">
                <a:solidFill>
                  <a:schemeClr val="dk1"/>
                </a:solidFill>
                <a:latin typeface="Arial"/>
                <a:ea typeface="Arial"/>
                <a:cs typeface="Arial"/>
                <a:sym typeface="Arial"/>
              </a:rPr>
              <a:t>Very efficient. </a:t>
            </a:r>
          </a:p>
          <a:p>
            <a:pPr indent="-133112" lvl="1" marL="479822" marR="0" rtl="0" algn="l">
              <a:spcBef>
                <a:spcPts val="413"/>
              </a:spcBef>
              <a:spcAft>
                <a:spcPts val="0"/>
              </a:spcAft>
              <a:buClr>
                <a:srgbClr val="66CCCC"/>
              </a:buClr>
              <a:buFont typeface="Noto Symbol"/>
              <a:buNone/>
            </a:pPr>
            <a:r>
              <a:t/>
            </a:r>
            <a:endParaRPr b="0" baseline="0" i="0" sz="1800" u="none" cap="none" strike="noStrike">
              <a:solidFill>
                <a:schemeClr val="dk1"/>
              </a:solidFill>
              <a:latin typeface="Arial"/>
              <a:ea typeface="Arial"/>
              <a:cs typeface="Arial"/>
              <a:sym typeface="Arial"/>
            </a:endParaRPr>
          </a:p>
          <a:p>
            <a:pPr indent="-213122" lvl="1" marL="479822" marR="0" rtl="0" algn="l">
              <a:spcBef>
                <a:spcPts val="413"/>
              </a:spcBef>
              <a:spcAft>
                <a:spcPts val="0"/>
              </a:spcAft>
              <a:buClr>
                <a:srgbClr val="66CCCC"/>
              </a:buClr>
              <a:buSzPct val="70000"/>
              <a:buFont typeface="Noto Symbol"/>
              <a:buChar char="❑"/>
            </a:pPr>
            <a:r>
              <a:rPr b="0" baseline="0" i="0" lang="en-US" sz="1800" u="none" cap="none" strike="noStrike">
                <a:solidFill>
                  <a:schemeClr val="dk1"/>
                </a:solidFill>
                <a:latin typeface="Arial"/>
                <a:ea typeface="Arial"/>
                <a:cs typeface="Arial"/>
                <a:sym typeface="Arial"/>
              </a:rPr>
              <a:t>Can close/open market as needed.  </a:t>
            </a:r>
          </a:p>
          <a:p>
            <a:pPr indent="-133112" lvl="1" marL="479822" marR="0" rtl="0" algn="l">
              <a:spcBef>
                <a:spcPts val="413"/>
              </a:spcBef>
              <a:spcAft>
                <a:spcPts val="0"/>
              </a:spcAft>
              <a:buClr>
                <a:srgbClr val="66CCCC"/>
              </a:buClr>
              <a:buFont typeface="Noto Symbol"/>
              <a:buNone/>
            </a:pPr>
            <a:r>
              <a:t/>
            </a:r>
            <a:endParaRPr b="0" baseline="0" i="0" sz="1800" u="none" cap="none" strike="noStrike">
              <a:solidFill>
                <a:schemeClr val="dk1"/>
              </a:solidFill>
              <a:latin typeface="Arial"/>
              <a:ea typeface="Arial"/>
              <a:cs typeface="Arial"/>
              <a:sym typeface="Arial"/>
            </a:endParaRPr>
          </a:p>
          <a:p>
            <a:pPr indent="-213122" lvl="1" marL="479822" marR="0" rtl="0" algn="l">
              <a:spcBef>
                <a:spcPts val="413"/>
              </a:spcBef>
              <a:spcAft>
                <a:spcPts val="0"/>
              </a:spcAft>
              <a:buClr>
                <a:srgbClr val="66CCCC"/>
              </a:buClr>
              <a:buSzPct val="70000"/>
              <a:buFont typeface="Noto Symbol"/>
              <a:buChar char="❑"/>
            </a:pPr>
            <a:r>
              <a:rPr b="0" baseline="0" i="0" lang="en-US" sz="1800" u="none" cap="none" strike="noStrike">
                <a:solidFill>
                  <a:schemeClr val="dk1"/>
                </a:solidFill>
                <a:latin typeface="Arial"/>
                <a:ea typeface="Arial"/>
                <a:cs typeface="Arial"/>
                <a:sym typeface="Arial"/>
              </a:rPr>
              <a:t>Can set weights if quota cell is ahead or behind other cells.  </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8" name="Shape 158"/>
        <p:cNvGrpSpPr/>
        <p:nvPr/>
      </p:nvGrpSpPr>
      <p:grpSpPr>
        <a:xfrm>
          <a:off x="0" y="0"/>
          <a:ext cx="0" cy="0"/>
          <a:chOff x="0" y="0"/>
          <a:chExt cx="0" cy="0"/>
        </a:xfrm>
      </p:grpSpPr>
      <p:sp>
        <p:nvSpPr>
          <p:cNvPr id="159" name="Shape 159"/>
          <p:cNvSpPr txBox="1"/>
          <p:nvPr>
            <p:ph type="title"/>
          </p:nvPr>
        </p:nvSpPr>
        <p:spPr>
          <a:xfrm>
            <a:off x="528637" y="114300"/>
            <a:ext cx="8153399" cy="762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0" baseline="0" i="0" lang="en-US" sz="2150" u="none" cap="none" strike="noStrike">
                <a:solidFill>
                  <a:srgbClr val="1086BE"/>
                </a:solidFill>
                <a:latin typeface="Arial"/>
                <a:ea typeface="Arial"/>
                <a:cs typeface="Arial"/>
                <a:sym typeface="Arial"/>
              </a:rPr>
              <a:t>Quota Management</a:t>
            </a:r>
            <a:br>
              <a:rPr b="0" baseline="0" i="0" lang="en-US" sz="2150" u="none" cap="none" strike="noStrike">
                <a:solidFill>
                  <a:srgbClr val="1086BE"/>
                </a:solidFill>
                <a:latin typeface="Arial"/>
                <a:ea typeface="Arial"/>
                <a:cs typeface="Arial"/>
                <a:sym typeface="Arial"/>
              </a:rPr>
            </a:br>
            <a:r>
              <a:rPr b="0" baseline="0" i="0" lang="en-US" sz="2150" u="none" cap="none" strike="noStrike">
                <a:solidFill>
                  <a:srgbClr val="1086BE"/>
                </a:solidFill>
                <a:latin typeface="Arial"/>
                <a:ea typeface="Arial"/>
                <a:cs typeface="Arial"/>
                <a:sym typeface="Arial"/>
              </a:rPr>
              <a:t>Markets</a:t>
            </a:r>
          </a:p>
        </p:txBody>
      </p:sp>
      <p:sp>
        <p:nvSpPr>
          <p:cNvPr id="160" name="Shape 160"/>
          <p:cNvSpPr txBox="1"/>
          <p:nvPr>
            <p:ph idx="12" type="sldNum"/>
          </p:nvPr>
        </p:nvSpPr>
        <p:spPr>
          <a:xfrm>
            <a:off x="8186738" y="6615114"/>
            <a:ext cx="533399" cy="244474"/>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baseline="0" i="0" lang="en-US" sz="600" u="none" cap="none" strike="noStrike">
                <a:solidFill>
                  <a:srgbClr val="7F7F7F"/>
                </a:solidFill>
                <a:latin typeface="Arial"/>
                <a:ea typeface="Arial"/>
                <a:cs typeface="Arial"/>
                <a:sym typeface="Arial"/>
              </a:rPr>
              <a:t>‹#›</a:t>
            </a:fld>
          </a:p>
        </p:txBody>
      </p:sp>
      <p:sp>
        <p:nvSpPr>
          <p:cNvPr id="161" name="Shape 161"/>
          <p:cNvSpPr txBox="1"/>
          <p:nvPr>
            <p:ph idx="1" type="body"/>
          </p:nvPr>
        </p:nvSpPr>
        <p:spPr>
          <a:xfrm>
            <a:off x="566737" y="1243049"/>
            <a:ext cx="8153399" cy="5005316"/>
          </a:xfrm>
          <a:prstGeom prst="rect">
            <a:avLst/>
          </a:prstGeom>
          <a:noFill/>
          <a:ln>
            <a:noFill/>
          </a:ln>
        </p:spPr>
        <p:txBody>
          <a:bodyPr anchorCtr="0" anchor="t" bIns="45700" lIns="91425" rIns="91425" tIns="45700">
            <a:noAutofit/>
          </a:bodyPr>
          <a:lstStyle/>
          <a:p>
            <a:pPr indent="-239315" lvl="0" marL="239315" marR="0" rtl="0" algn="l">
              <a:spcBef>
                <a:spcPts val="0"/>
              </a:spcBef>
              <a:spcAft>
                <a:spcPts val="0"/>
              </a:spcAft>
              <a:buClr>
                <a:schemeClr val="accent2"/>
              </a:buClr>
              <a:buSzPct val="60000"/>
              <a:buFont typeface="Noto Symbol"/>
              <a:buChar char="❑"/>
            </a:pPr>
            <a:r>
              <a:rPr b="0" baseline="0" i="0" lang="en-US" sz="1800" u="none" cap="none" strike="noStrike">
                <a:solidFill>
                  <a:srgbClr val="262626"/>
                </a:solidFill>
                <a:latin typeface="Arial"/>
                <a:ea typeface="Arial"/>
                <a:cs typeface="Arial"/>
                <a:sym typeface="Arial"/>
              </a:rPr>
              <a:t>Set up in phone header</a:t>
            </a:r>
          </a:p>
          <a:p>
            <a:pPr indent="-213122" lvl="1" marL="479822" marR="0" rtl="0" algn="l">
              <a:spcBef>
                <a:spcPts val="413"/>
              </a:spcBef>
              <a:spcAft>
                <a:spcPts val="0"/>
              </a:spcAft>
              <a:buClr>
                <a:srgbClr val="66CCCC"/>
              </a:buClr>
              <a:buSzPct val="70000"/>
              <a:buFont typeface="Noto Symbol"/>
              <a:buChar char="❑"/>
            </a:pPr>
            <a:r>
              <a:rPr b="0" baseline="0" i="0" lang="en-US" sz="1800" u="none" cap="none" strike="noStrike">
                <a:solidFill>
                  <a:schemeClr val="dk1"/>
                </a:solidFill>
                <a:latin typeface="Arial"/>
                <a:ea typeface="Arial"/>
                <a:cs typeface="Arial"/>
                <a:sym typeface="Arial"/>
              </a:rPr>
              <a:t>Use Market_Location command to assign the location in the phone record for where the market is stored</a:t>
            </a:r>
          </a:p>
          <a:p>
            <a:pPr indent="-213122" lvl="1" marL="479822" marR="0" rtl="0" algn="l">
              <a:spcBef>
                <a:spcPts val="413"/>
              </a:spcBef>
              <a:spcAft>
                <a:spcPts val="0"/>
              </a:spcAft>
              <a:buClr>
                <a:srgbClr val="66CCCC"/>
              </a:buClr>
              <a:buSzPct val="70000"/>
              <a:buFont typeface="Noto Symbol"/>
              <a:buChar char="❑"/>
            </a:pPr>
            <a:r>
              <a:rPr b="0" baseline="0" i="0" lang="en-US" sz="1800" u="none" cap="none" strike="noStrike">
                <a:solidFill>
                  <a:schemeClr val="dk1"/>
                </a:solidFill>
                <a:latin typeface="Arial"/>
                <a:ea typeface="Arial"/>
                <a:cs typeface="Arial"/>
                <a:sym typeface="Arial"/>
              </a:rPr>
              <a:t>Use Maximum_Markets command to allow for more markets to be added in later</a:t>
            </a:r>
          </a:p>
          <a:p>
            <a:pPr indent="-213122" lvl="1" marL="479822" marR="0" rtl="0" algn="l">
              <a:spcBef>
                <a:spcPts val="413"/>
              </a:spcBef>
              <a:spcAft>
                <a:spcPts val="0"/>
              </a:spcAft>
              <a:buClr>
                <a:srgbClr val="66CCCC"/>
              </a:buClr>
              <a:buSzPct val="70000"/>
              <a:buFont typeface="Noto Symbol"/>
              <a:buChar char="❑"/>
            </a:pPr>
            <a:r>
              <a:rPr b="0" baseline="0" i="0" lang="en-US" sz="1800" u="none" cap="none" strike="noStrike">
                <a:solidFill>
                  <a:schemeClr val="dk1"/>
                </a:solidFill>
                <a:latin typeface="Arial"/>
                <a:ea typeface="Arial"/>
                <a:cs typeface="Arial"/>
                <a:sym typeface="Arial"/>
              </a:rPr>
              <a:t>Use one Market command to define each market that will be used.</a:t>
            </a:r>
          </a:p>
          <a:p>
            <a:pPr indent="-239315" lvl="0" marL="239315" marR="0" rtl="0" algn="l">
              <a:spcBef>
                <a:spcPts val="525"/>
              </a:spcBef>
              <a:spcAft>
                <a:spcPts val="0"/>
              </a:spcAft>
              <a:buClr>
                <a:schemeClr val="accent2"/>
              </a:buClr>
              <a:buSzPct val="60000"/>
              <a:buFont typeface="Arial"/>
              <a:buChar char="❑"/>
            </a:pPr>
            <a:r>
              <a:rPr b="0" baseline="0" i="0" lang="en-US" sz="1800" u="none" cap="none" strike="noStrike">
                <a:solidFill>
                  <a:srgbClr val="262626"/>
                </a:solidFill>
                <a:latin typeface="Arial"/>
                <a:ea typeface="Arial"/>
                <a:cs typeface="Arial"/>
                <a:sym typeface="Arial"/>
              </a:rPr>
              <a:t>QPX setup</a:t>
            </a:r>
          </a:p>
          <a:p>
            <a:pPr indent="-213122" lvl="1" marL="479822" marR="0" rtl="0" algn="l">
              <a:spcBef>
                <a:spcPts val="413"/>
              </a:spcBef>
              <a:spcAft>
                <a:spcPts val="0"/>
              </a:spcAft>
              <a:buClr>
                <a:srgbClr val="66CCCC"/>
              </a:buClr>
              <a:buSzPct val="70000"/>
              <a:buFont typeface="Noto Symbol"/>
              <a:buChar char="❑"/>
            </a:pPr>
            <a:r>
              <a:rPr b="0" baseline="0" i="0" lang="en-US" sz="1800" u="none" cap="none" strike="noStrike">
                <a:solidFill>
                  <a:schemeClr val="dk1"/>
                </a:solidFill>
                <a:latin typeface="Arial"/>
                <a:ea typeface="Arial"/>
                <a:cs typeface="Arial"/>
                <a:sym typeface="Arial"/>
              </a:rPr>
              <a:t>Pull the market information into the data </a:t>
            </a:r>
          </a:p>
          <a:p>
            <a:pPr indent="-213122" lvl="1" marL="479822" marR="0" rtl="0" algn="l">
              <a:spcBef>
                <a:spcPts val="413"/>
              </a:spcBef>
              <a:spcAft>
                <a:spcPts val="0"/>
              </a:spcAft>
              <a:buClr>
                <a:srgbClr val="66CCCC"/>
              </a:buClr>
              <a:buSzPct val="70000"/>
              <a:buFont typeface="Noto Symbol"/>
              <a:buChar char="❑"/>
            </a:pPr>
            <a:r>
              <a:rPr b="0" baseline="0" i="0" lang="en-US" sz="1800" u="none" cap="none" strike="noStrike">
                <a:solidFill>
                  <a:schemeClr val="dk1"/>
                </a:solidFill>
                <a:latin typeface="Arial"/>
                <a:ea typeface="Arial"/>
                <a:cs typeface="Arial"/>
                <a:sym typeface="Arial"/>
              </a:rPr>
              <a:t>Check to see if the current value is &lt; the target and continue if it is</a:t>
            </a:r>
          </a:p>
          <a:p>
            <a:pPr indent="-213122" lvl="1" marL="479822" marR="0" rtl="0" algn="l">
              <a:spcBef>
                <a:spcPts val="413"/>
              </a:spcBef>
              <a:spcAft>
                <a:spcPts val="0"/>
              </a:spcAft>
              <a:buClr>
                <a:srgbClr val="66CCCC"/>
              </a:buClr>
              <a:buSzPct val="70000"/>
              <a:buFont typeface="Noto Symbol"/>
              <a:buChar char="❑"/>
            </a:pPr>
            <a:r>
              <a:rPr b="0" baseline="0" i="0" lang="en-US" sz="1800" u="none" cap="none" strike="noStrike">
                <a:solidFill>
                  <a:schemeClr val="dk1"/>
                </a:solidFill>
                <a:latin typeface="Arial"/>
                <a:ea typeface="Arial"/>
                <a:cs typeface="Arial"/>
                <a:sym typeface="Arial"/>
              </a:rPr>
              <a:t>If quota is full, then </a:t>
            </a:r>
          </a:p>
          <a:p>
            <a:pPr indent="-177800" lvl="2" marL="685800" marR="0" rtl="0" algn="l">
              <a:spcBef>
                <a:spcPts val="375"/>
              </a:spcBef>
              <a:spcAft>
                <a:spcPts val="0"/>
              </a:spcAft>
              <a:buClr>
                <a:srgbClr val="0099CC"/>
              </a:buClr>
              <a:buSzPct val="75000"/>
              <a:buFont typeface="Noto Symbol"/>
              <a:buChar char="■"/>
            </a:pPr>
            <a:r>
              <a:rPr b="0" baseline="0" i="0" lang="en-US" sz="1600" u="none" cap="none" strike="noStrike">
                <a:solidFill>
                  <a:schemeClr val="dk1"/>
                </a:solidFill>
                <a:latin typeface="Arial"/>
                <a:ea typeface="Arial"/>
                <a:cs typeface="Arial"/>
                <a:sym typeface="Arial"/>
              </a:rPr>
              <a:t>Alert interviewer</a:t>
            </a:r>
          </a:p>
          <a:p>
            <a:pPr indent="-177800" lvl="2" marL="685800" marR="0" rtl="0" algn="l">
              <a:spcBef>
                <a:spcPts val="375"/>
              </a:spcBef>
              <a:spcAft>
                <a:spcPts val="0"/>
              </a:spcAft>
              <a:buClr>
                <a:srgbClr val="0099CC"/>
              </a:buClr>
              <a:buSzPct val="75000"/>
              <a:buFont typeface="Noto Symbol"/>
              <a:buChar char="■"/>
            </a:pPr>
            <a:r>
              <a:rPr b="0" baseline="0" i="0" lang="en-US" sz="1600" u="none" cap="none" strike="noStrike">
                <a:solidFill>
                  <a:schemeClr val="dk1"/>
                </a:solidFill>
                <a:latin typeface="Arial"/>
                <a:ea typeface="Arial"/>
                <a:cs typeface="Arial"/>
                <a:sym typeface="Arial"/>
              </a:rPr>
              <a:t>Alert Supervisor</a:t>
            </a:r>
          </a:p>
          <a:p>
            <a:pPr indent="-177800" lvl="2" marL="685800" marR="0" rtl="0" algn="l">
              <a:spcBef>
                <a:spcPts val="375"/>
              </a:spcBef>
              <a:spcAft>
                <a:spcPts val="0"/>
              </a:spcAft>
              <a:buClr>
                <a:srgbClr val="0099CC"/>
              </a:buClr>
              <a:buSzPct val="75000"/>
              <a:buFont typeface="Noto Symbol"/>
              <a:buChar char="■"/>
            </a:pPr>
            <a:r>
              <a:rPr b="0" baseline="0" i="0" lang="en-US" sz="1600" u="none" cap="none" strike="noStrike">
                <a:solidFill>
                  <a:schemeClr val="dk1"/>
                </a:solidFill>
                <a:latin typeface="Arial"/>
                <a:ea typeface="Arial"/>
                <a:cs typeface="Arial"/>
                <a:sym typeface="Arial"/>
              </a:rPr>
              <a:t>Close Market</a:t>
            </a:r>
          </a:p>
          <a:p>
            <a:pPr indent="-177800" lvl="2" marL="685800" marR="0" rtl="0" algn="l">
              <a:spcBef>
                <a:spcPts val="375"/>
              </a:spcBef>
              <a:spcAft>
                <a:spcPts val="0"/>
              </a:spcAft>
              <a:buClr>
                <a:srgbClr val="0099CC"/>
              </a:buClr>
              <a:buSzPct val="75000"/>
              <a:buFont typeface="Noto Symbol"/>
              <a:buChar char="■"/>
            </a:pPr>
            <a:r>
              <a:rPr b="0" baseline="0" i="0" lang="en-US" sz="1600" u="none" cap="none" strike="noStrike">
                <a:solidFill>
                  <a:schemeClr val="dk1"/>
                </a:solidFill>
                <a:latin typeface="Arial"/>
                <a:ea typeface="Arial"/>
                <a:cs typeface="Arial"/>
                <a:sym typeface="Arial"/>
              </a:rPr>
              <a:t>Set Phone Status</a:t>
            </a:r>
          </a:p>
          <a:p>
            <a:pPr indent="-177800" lvl="2" marL="685800" marR="0" rtl="0" algn="l">
              <a:spcBef>
                <a:spcPts val="375"/>
              </a:spcBef>
              <a:spcAft>
                <a:spcPts val="0"/>
              </a:spcAft>
              <a:buClr>
                <a:srgbClr val="0099CC"/>
              </a:buClr>
              <a:buSzPct val="75000"/>
              <a:buFont typeface="Noto Symbol"/>
              <a:buChar char="■"/>
            </a:pPr>
            <a:r>
              <a:rPr b="0" baseline="0" i="0" lang="en-US" sz="1600" u="none" cap="none" strike="noStrike">
                <a:solidFill>
                  <a:schemeClr val="dk1"/>
                </a:solidFill>
                <a:latin typeface="Arial"/>
                <a:ea typeface="Arial"/>
                <a:cs typeface="Arial"/>
                <a:sym typeface="Arial"/>
              </a:rPr>
              <a:t>Abort Interview</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6" name="Shape 166"/>
        <p:cNvGrpSpPr/>
        <p:nvPr/>
      </p:nvGrpSpPr>
      <p:grpSpPr>
        <a:xfrm>
          <a:off x="0" y="0"/>
          <a:ext cx="0" cy="0"/>
          <a:chOff x="0" y="0"/>
          <a:chExt cx="0" cy="0"/>
        </a:xfrm>
      </p:grpSpPr>
      <p:sp>
        <p:nvSpPr>
          <p:cNvPr id="167" name="Shape 167"/>
          <p:cNvSpPr txBox="1"/>
          <p:nvPr>
            <p:ph type="title"/>
          </p:nvPr>
        </p:nvSpPr>
        <p:spPr>
          <a:xfrm>
            <a:off x="528637" y="114300"/>
            <a:ext cx="8153399" cy="762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0" baseline="0" i="0" lang="en-US" sz="2150" u="none" cap="none" strike="noStrike">
                <a:solidFill>
                  <a:srgbClr val="1086BE"/>
                </a:solidFill>
                <a:latin typeface="Arial"/>
                <a:ea typeface="Arial"/>
                <a:cs typeface="Arial"/>
                <a:sym typeface="Arial"/>
              </a:rPr>
              <a:t>Quota Management</a:t>
            </a:r>
            <a:br>
              <a:rPr b="0" baseline="0" i="0" lang="en-US" sz="2150" u="none" cap="none" strike="noStrike">
                <a:solidFill>
                  <a:srgbClr val="1086BE"/>
                </a:solidFill>
                <a:latin typeface="Arial"/>
                <a:ea typeface="Arial"/>
                <a:cs typeface="Arial"/>
                <a:sym typeface="Arial"/>
              </a:rPr>
            </a:br>
            <a:r>
              <a:rPr b="0" baseline="0" i="0" lang="en-US" sz="2150" u="none" cap="none" strike="noStrike">
                <a:solidFill>
                  <a:srgbClr val="1086BE"/>
                </a:solidFill>
                <a:latin typeface="Arial"/>
                <a:ea typeface="Arial"/>
                <a:cs typeface="Arial"/>
                <a:sym typeface="Arial"/>
              </a:rPr>
              <a:t>Markets</a:t>
            </a:r>
          </a:p>
        </p:txBody>
      </p:sp>
      <p:sp>
        <p:nvSpPr>
          <p:cNvPr id="168" name="Shape 168"/>
          <p:cNvSpPr txBox="1"/>
          <p:nvPr>
            <p:ph idx="12" type="sldNum"/>
          </p:nvPr>
        </p:nvSpPr>
        <p:spPr>
          <a:xfrm>
            <a:off x="8186738" y="6615114"/>
            <a:ext cx="533399" cy="244474"/>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baseline="0" i="0" lang="en-US" sz="600" u="none" cap="none" strike="noStrike">
                <a:solidFill>
                  <a:srgbClr val="7F7F7F"/>
                </a:solidFill>
                <a:latin typeface="Arial"/>
                <a:ea typeface="Arial"/>
                <a:cs typeface="Arial"/>
                <a:sym typeface="Arial"/>
              </a:rPr>
              <a:t>‹#›</a:t>
            </a:fld>
          </a:p>
        </p:txBody>
      </p:sp>
      <p:sp>
        <p:nvSpPr>
          <p:cNvPr id="169" name="Shape 169"/>
          <p:cNvSpPr txBox="1"/>
          <p:nvPr>
            <p:ph idx="1" type="body"/>
          </p:nvPr>
        </p:nvSpPr>
        <p:spPr>
          <a:xfrm>
            <a:off x="1068383" y="1600200"/>
            <a:ext cx="7697663" cy="5005316"/>
          </a:xfrm>
          <a:prstGeom prst="rect">
            <a:avLst/>
          </a:prstGeom>
          <a:noFill/>
          <a:ln>
            <a:noFill/>
          </a:ln>
        </p:spPr>
        <p:txBody>
          <a:bodyPr anchorCtr="0" anchor="t" bIns="45700" lIns="91425" rIns="91425" tIns="45700">
            <a:noAutofit/>
          </a:bodyPr>
          <a:lstStyle/>
          <a:p>
            <a:pPr indent="-239315" lvl="0" marL="239315" marR="0" rtl="0" algn="l">
              <a:spcBef>
                <a:spcPts val="0"/>
              </a:spcBef>
              <a:spcAft>
                <a:spcPts val="0"/>
              </a:spcAft>
              <a:buClr>
                <a:schemeClr val="accent2"/>
              </a:buClr>
              <a:buSzPct val="25000"/>
              <a:buFont typeface="Arial"/>
              <a:buNone/>
            </a:pPr>
            <a:r>
              <a:rPr b="0" baseline="0" i="0" lang="en-US" sz="2000" u="none" cap="none" strike="noStrike">
                <a:solidFill>
                  <a:srgbClr val="262626"/>
                </a:solidFill>
                <a:latin typeface="Arial"/>
                <a:ea typeface="Arial"/>
                <a:cs typeface="Arial"/>
                <a:sym typeface="Arial"/>
              </a:rPr>
              <a:t>Market Screen</a:t>
            </a:r>
          </a:p>
          <a:p>
            <a:pPr indent="-239315" lvl="0" marL="239315" marR="0" rtl="0" algn="l">
              <a:spcBef>
                <a:spcPts val="525"/>
              </a:spcBef>
              <a:spcAft>
                <a:spcPts val="0"/>
              </a:spcAft>
              <a:buClr>
                <a:schemeClr val="accent2"/>
              </a:buClr>
              <a:buFont typeface="Arial"/>
              <a:buNone/>
            </a:pPr>
            <a:r>
              <a:t/>
            </a:r>
            <a:endParaRPr b="0" baseline="0" i="0" sz="1600" u="none" cap="none" strike="noStrike">
              <a:solidFill>
                <a:srgbClr val="262626"/>
              </a:solidFill>
              <a:latin typeface="Arial"/>
              <a:ea typeface="Arial"/>
              <a:cs typeface="Arial"/>
              <a:sym typeface="Arial"/>
            </a:endParaRPr>
          </a:p>
          <a:p>
            <a:pPr indent="-239315" lvl="0" marL="239315" marR="0" rtl="0" algn="l">
              <a:spcBef>
                <a:spcPts val="525"/>
              </a:spcBef>
              <a:spcAft>
                <a:spcPts val="0"/>
              </a:spcAft>
              <a:buClr>
                <a:schemeClr val="accent2"/>
              </a:buClr>
              <a:buFont typeface="Arial"/>
              <a:buNone/>
            </a:pPr>
            <a:r>
              <a:t/>
            </a:r>
            <a:endParaRPr b="0" baseline="0" i="0" sz="1000" u="none" cap="none" strike="noStrike">
              <a:solidFill>
                <a:srgbClr val="262626"/>
              </a:solidFill>
              <a:latin typeface="Courier New"/>
              <a:ea typeface="Courier New"/>
              <a:cs typeface="Courier New"/>
              <a:sym typeface="Courier New"/>
            </a:endParaRPr>
          </a:p>
          <a:p>
            <a:pPr indent="-239315" lvl="0" marL="239315" marR="0" rtl="0" algn="l">
              <a:spcBef>
                <a:spcPts val="525"/>
              </a:spcBef>
              <a:spcAft>
                <a:spcPts val="0"/>
              </a:spcAft>
              <a:buClr>
                <a:schemeClr val="accent2"/>
              </a:buClr>
              <a:buFont typeface="Arial"/>
              <a:buNone/>
            </a:pPr>
            <a:r>
              <a:t/>
            </a:r>
            <a:endParaRPr b="0" baseline="0" i="0" sz="1000" u="none" cap="none" strike="noStrike">
              <a:solidFill>
                <a:srgbClr val="262626"/>
              </a:solidFill>
              <a:latin typeface="Courier New"/>
              <a:ea typeface="Courier New"/>
              <a:cs typeface="Courier New"/>
              <a:sym typeface="Courier New"/>
            </a:endParaRPr>
          </a:p>
        </p:txBody>
      </p:sp>
      <p:pic>
        <p:nvPicPr>
          <p:cNvPr id="170" name="Shape 170"/>
          <p:cNvPicPr preferRelativeResize="0"/>
          <p:nvPr/>
        </p:nvPicPr>
        <p:blipFill rotWithShape="1">
          <a:blip r:embed="rId3">
            <a:alphaModFix/>
          </a:blip>
          <a:srcRect b="0" l="0" r="0" t="0"/>
          <a:stretch/>
        </p:blipFill>
        <p:spPr>
          <a:xfrm>
            <a:off x="1068383" y="2049390"/>
            <a:ext cx="7241927" cy="4106935"/>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4" name="Shape 174"/>
        <p:cNvGrpSpPr/>
        <p:nvPr/>
      </p:nvGrpSpPr>
      <p:grpSpPr>
        <a:xfrm>
          <a:off x="0" y="0"/>
          <a:ext cx="0" cy="0"/>
          <a:chOff x="0" y="0"/>
          <a:chExt cx="0" cy="0"/>
        </a:xfrm>
      </p:grpSpPr>
      <p:sp>
        <p:nvSpPr>
          <p:cNvPr id="175" name="Shape 175"/>
          <p:cNvSpPr txBox="1"/>
          <p:nvPr>
            <p:ph type="title"/>
          </p:nvPr>
        </p:nvSpPr>
        <p:spPr>
          <a:xfrm>
            <a:off x="528637" y="114300"/>
            <a:ext cx="8153399" cy="762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0" baseline="0" i="0" lang="en-US" sz="2150" u="none" cap="none" strike="noStrike">
                <a:solidFill>
                  <a:srgbClr val="1086BE"/>
                </a:solidFill>
                <a:latin typeface="Arial"/>
                <a:ea typeface="Arial"/>
                <a:cs typeface="Arial"/>
                <a:sym typeface="Arial"/>
              </a:rPr>
              <a:t>Quota Management</a:t>
            </a:r>
            <a:br>
              <a:rPr b="0" baseline="0" i="0" lang="en-US" sz="2150" u="none" cap="none" strike="noStrike">
                <a:solidFill>
                  <a:srgbClr val="1086BE"/>
                </a:solidFill>
                <a:latin typeface="Arial"/>
                <a:ea typeface="Arial"/>
                <a:cs typeface="Arial"/>
                <a:sym typeface="Arial"/>
              </a:rPr>
            </a:br>
            <a:r>
              <a:rPr b="0" baseline="0" i="0" lang="en-US" sz="2150" u="none" cap="none" strike="noStrike">
                <a:solidFill>
                  <a:srgbClr val="1086BE"/>
                </a:solidFill>
                <a:latin typeface="Arial"/>
                <a:ea typeface="Arial"/>
                <a:cs typeface="Arial"/>
                <a:sym typeface="Arial"/>
              </a:rPr>
              <a:t>Quota in Phone Record</a:t>
            </a:r>
          </a:p>
        </p:txBody>
      </p:sp>
      <p:sp>
        <p:nvSpPr>
          <p:cNvPr id="176" name="Shape 176"/>
          <p:cNvSpPr txBox="1"/>
          <p:nvPr>
            <p:ph idx="12" type="sldNum"/>
          </p:nvPr>
        </p:nvSpPr>
        <p:spPr>
          <a:xfrm>
            <a:off x="8186738" y="6615114"/>
            <a:ext cx="533399" cy="244474"/>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baseline="0" i="0" lang="en-US" sz="600" u="none" cap="none" strike="noStrike">
                <a:solidFill>
                  <a:srgbClr val="7F7F7F"/>
                </a:solidFill>
                <a:latin typeface="Arial"/>
                <a:ea typeface="Arial"/>
                <a:cs typeface="Arial"/>
                <a:sym typeface="Arial"/>
              </a:rPr>
              <a:t>‹#›</a:t>
            </a:fld>
          </a:p>
        </p:txBody>
      </p:sp>
      <p:sp>
        <p:nvSpPr>
          <p:cNvPr id="177" name="Shape 177"/>
          <p:cNvSpPr txBox="1"/>
          <p:nvPr>
            <p:ph idx="1" type="body"/>
          </p:nvPr>
        </p:nvSpPr>
        <p:spPr>
          <a:xfrm>
            <a:off x="612647" y="1600200"/>
            <a:ext cx="8153399" cy="5005316"/>
          </a:xfrm>
          <a:prstGeom prst="rect">
            <a:avLst/>
          </a:prstGeom>
          <a:noFill/>
          <a:ln>
            <a:noFill/>
          </a:ln>
        </p:spPr>
        <p:txBody>
          <a:bodyPr anchorCtr="0" anchor="t" bIns="45700" lIns="91425" rIns="91425" tIns="45700">
            <a:noAutofit/>
          </a:bodyPr>
          <a:lstStyle/>
          <a:p>
            <a:pPr indent="-239315" lvl="0" marL="239315" marR="0" rtl="0" algn="l">
              <a:spcBef>
                <a:spcPts val="0"/>
              </a:spcBef>
              <a:spcAft>
                <a:spcPts val="0"/>
              </a:spcAft>
              <a:buClr>
                <a:schemeClr val="accent2"/>
              </a:buClr>
              <a:buSzPct val="60000"/>
              <a:buFont typeface="Noto Symbol"/>
              <a:buChar char="❑"/>
            </a:pPr>
            <a:r>
              <a:rPr b="0" baseline="0" i="0" lang="en-US" sz="2000" u="none" cap="none" strike="noStrike">
                <a:solidFill>
                  <a:srgbClr val="262626"/>
                </a:solidFill>
                <a:latin typeface="Arial"/>
                <a:ea typeface="Arial"/>
                <a:cs typeface="Arial"/>
                <a:sym typeface="Arial"/>
              </a:rPr>
              <a:t>Quota in Phone Record (KBA#144)</a:t>
            </a:r>
          </a:p>
          <a:p>
            <a:pPr indent="-163115" lvl="0" marL="239315" marR="0" rtl="0" algn="l">
              <a:spcBef>
                <a:spcPts val="525"/>
              </a:spcBef>
              <a:spcAft>
                <a:spcPts val="0"/>
              </a:spcAft>
              <a:buClr>
                <a:schemeClr val="accent2"/>
              </a:buClr>
              <a:buFont typeface="Noto Symbol"/>
              <a:buNone/>
            </a:pPr>
            <a:r>
              <a:t/>
            </a:r>
            <a:endParaRPr b="0" baseline="0" i="0" sz="2000" u="none" cap="none" strike="noStrike">
              <a:solidFill>
                <a:srgbClr val="262626"/>
              </a:solidFill>
              <a:latin typeface="Arial"/>
              <a:ea typeface="Arial"/>
              <a:cs typeface="Arial"/>
              <a:sym typeface="Arial"/>
            </a:endParaRPr>
          </a:p>
          <a:p>
            <a:pPr indent="-213122" lvl="1" marL="479822" marR="0" rtl="0" algn="l">
              <a:spcBef>
                <a:spcPts val="413"/>
              </a:spcBef>
              <a:spcAft>
                <a:spcPts val="0"/>
              </a:spcAft>
              <a:buClr>
                <a:srgbClr val="66CCCC"/>
              </a:buClr>
              <a:buSzPct val="70000"/>
              <a:buFont typeface="Noto Symbol"/>
              <a:buChar char="❑"/>
            </a:pPr>
            <a:r>
              <a:rPr b="0" baseline="0" i="0" lang="en-US" sz="1800" u="none" cap="none" strike="noStrike">
                <a:solidFill>
                  <a:schemeClr val="dk1"/>
                </a:solidFill>
                <a:latin typeface="Arial"/>
                <a:ea typeface="Arial"/>
                <a:cs typeface="Arial"/>
                <a:sym typeface="Arial"/>
              </a:rPr>
              <a:t>Relatively Efficient</a:t>
            </a:r>
          </a:p>
          <a:p>
            <a:pPr indent="-133112" lvl="1" marL="479822" marR="0" rtl="0" algn="l">
              <a:spcBef>
                <a:spcPts val="413"/>
              </a:spcBef>
              <a:spcAft>
                <a:spcPts val="0"/>
              </a:spcAft>
              <a:buClr>
                <a:srgbClr val="66CCCC"/>
              </a:buClr>
              <a:buFont typeface="Noto Symbol"/>
              <a:buNone/>
            </a:pPr>
            <a:r>
              <a:t/>
            </a:r>
            <a:endParaRPr b="0" baseline="0" i="0" sz="1800" u="none" cap="none" strike="noStrike">
              <a:solidFill>
                <a:schemeClr val="dk1"/>
              </a:solidFill>
              <a:latin typeface="Arial"/>
              <a:ea typeface="Arial"/>
              <a:cs typeface="Arial"/>
              <a:sym typeface="Arial"/>
            </a:endParaRPr>
          </a:p>
          <a:p>
            <a:pPr indent="-213122" lvl="1" marL="479822" marR="0" rtl="0" algn="l">
              <a:spcBef>
                <a:spcPts val="413"/>
              </a:spcBef>
              <a:spcAft>
                <a:spcPts val="0"/>
              </a:spcAft>
              <a:buClr>
                <a:srgbClr val="66CCCC"/>
              </a:buClr>
              <a:buSzPct val="70000"/>
              <a:buFont typeface="Noto Symbol"/>
              <a:buChar char="❑"/>
            </a:pPr>
            <a:r>
              <a:rPr b="0" baseline="0" i="0" lang="en-US" sz="1800" u="none" cap="none" strike="noStrike">
                <a:solidFill>
                  <a:schemeClr val="dk1"/>
                </a:solidFill>
                <a:latin typeface="Arial"/>
                <a:ea typeface="Arial"/>
                <a:cs typeface="Arial"/>
                <a:sym typeface="Arial"/>
              </a:rPr>
              <a:t>Easy to setup </a:t>
            </a:r>
          </a:p>
          <a:p>
            <a:pPr indent="-133112" lvl="1" marL="479822" marR="0" rtl="0" algn="l">
              <a:spcBef>
                <a:spcPts val="413"/>
              </a:spcBef>
              <a:spcAft>
                <a:spcPts val="0"/>
              </a:spcAft>
              <a:buClr>
                <a:srgbClr val="66CCCC"/>
              </a:buClr>
              <a:buFont typeface="Noto Symbol"/>
              <a:buNone/>
            </a:pPr>
            <a:r>
              <a:t/>
            </a:r>
            <a:endParaRPr b="0" baseline="0" i="0" sz="1800" u="none" cap="none" strike="noStrike">
              <a:solidFill>
                <a:schemeClr val="dk1"/>
              </a:solidFill>
              <a:latin typeface="Arial"/>
              <a:ea typeface="Arial"/>
              <a:cs typeface="Arial"/>
              <a:sym typeface="Arial"/>
            </a:endParaRPr>
          </a:p>
          <a:p>
            <a:pPr indent="-213122" lvl="1" marL="479822" marR="0" rtl="0" algn="l">
              <a:spcBef>
                <a:spcPts val="413"/>
              </a:spcBef>
              <a:spcAft>
                <a:spcPts val="0"/>
              </a:spcAft>
              <a:buClr>
                <a:srgbClr val="66CCCC"/>
              </a:buClr>
              <a:buSzPct val="70000"/>
              <a:buFont typeface="Noto Symbol"/>
              <a:buChar char="❑"/>
            </a:pPr>
            <a:r>
              <a:rPr b="0" baseline="0" i="0" lang="en-US" sz="1800" u="none" cap="none" strike="noStrike">
                <a:solidFill>
                  <a:schemeClr val="dk1"/>
                </a:solidFill>
                <a:latin typeface="Arial"/>
                <a:ea typeface="Arial"/>
                <a:cs typeface="Arial"/>
                <a:sym typeface="Arial"/>
              </a:rPr>
              <a:t>Provisionally closes quotas for the least chance of going over quota</a:t>
            </a:r>
          </a:p>
          <a:p>
            <a:pPr indent="-133112" lvl="1" marL="479822" marR="0" rtl="0" algn="l">
              <a:spcBef>
                <a:spcPts val="413"/>
              </a:spcBef>
              <a:spcAft>
                <a:spcPts val="0"/>
              </a:spcAft>
              <a:buClr>
                <a:srgbClr val="66CCCC"/>
              </a:buClr>
              <a:buFont typeface="Noto Symbol"/>
              <a:buNone/>
            </a:pPr>
            <a:r>
              <a:t/>
            </a:r>
            <a:endParaRPr b="0" baseline="0" i="0" sz="1800" u="none" cap="none" strike="noStrike">
              <a:solidFill>
                <a:schemeClr val="dk1"/>
              </a:solidFill>
              <a:latin typeface="Arial"/>
              <a:ea typeface="Arial"/>
              <a:cs typeface="Arial"/>
              <a:sym typeface="Arial"/>
            </a:endParaRPr>
          </a:p>
          <a:p>
            <a:pPr indent="-213122" lvl="1" marL="479822" marR="0" rtl="0" algn="l">
              <a:spcBef>
                <a:spcPts val="413"/>
              </a:spcBef>
              <a:spcAft>
                <a:spcPts val="0"/>
              </a:spcAft>
              <a:buClr>
                <a:srgbClr val="66CCCC"/>
              </a:buClr>
              <a:buSzPct val="70000"/>
              <a:buFont typeface="Noto Symbol"/>
              <a:buChar char="❑"/>
            </a:pPr>
            <a:r>
              <a:rPr b="0" baseline="0" i="0" lang="en-US" sz="1800" u="none" cap="none" strike="noStrike">
                <a:solidFill>
                  <a:schemeClr val="dk1"/>
                </a:solidFill>
                <a:latin typeface="Arial"/>
                <a:ea typeface="Arial"/>
                <a:cs typeface="Arial"/>
                <a:sym typeface="Arial"/>
              </a:rPr>
              <a:t>Can do percentage full for studies that have daily quotas</a:t>
            </a:r>
          </a:p>
          <a:p>
            <a:pPr indent="-133112" lvl="1" marL="479822" marR="0" rtl="0" algn="l">
              <a:spcBef>
                <a:spcPts val="413"/>
              </a:spcBef>
              <a:spcAft>
                <a:spcPts val="0"/>
              </a:spcAft>
              <a:buClr>
                <a:srgbClr val="66CCCC"/>
              </a:buClr>
              <a:buFont typeface="Noto Symbol"/>
              <a:buNone/>
            </a:pPr>
            <a:r>
              <a:t/>
            </a:r>
            <a:endParaRPr b="0" baseline="0" i="0" sz="1800" u="none" cap="none" strike="noStrike">
              <a:solidFill>
                <a:schemeClr val="dk1"/>
              </a:solidFill>
              <a:latin typeface="Arial"/>
              <a:ea typeface="Arial"/>
              <a:cs typeface="Arial"/>
              <a:sym typeface="Arial"/>
            </a:endParaRPr>
          </a:p>
          <a:p>
            <a:pPr indent="-213122" lvl="1" marL="479822" marR="0" rtl="0" algn="l">
              <a:spcBef>
                <a:spcPts val="413"/>
              </a:spcBef>
              <a:spcAft>
                <a:spcPts val="0"/>
              </a:spcAft>
              <a:buClr>
                <a:srgbClr val="66CCCC"/>
              </a:buClr>
              <a:buSzPct val="70000"/>
              <a:buFont typeface="Noto Symbol"/>
              <a:buChar char="❑"/>
            </a:pPr>
            <a:r>
              <a:rPr b="0" baseline="0" i="0" lang="en-US" sz="1800" u="none" cap="none" strike="noStrike">
                <a:solidFill>
                  <a:schemeClr val="dk1"/>
                </a:solidFill>
                <a:latin typeface="Arial"/>
                <a:ea typeface="Arial"/>
                <a:cs typeface="Arial"/>
                <a:sym typeface="Arial"/>
              </a:rPr>
              <a:t>Can also hide cells that are full</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2" name="Shape 182"/>
        <p:cNvGrpSpPr/>
        <p:nvPr/>
      </p:nvGrpSpPr>
      <p:grpSpPr>
        <a:xfrm>
          <a:off x="0" y="0"/>
          <a:ext cx="0" cy="0"/>
          <a:chOff x="0" y="0"/>
          <a:chExt cx="0" cy="0"/>
        </a:xfrm>
      </p:grpSpPr>
      <p:sp>
        <p:nvSpPr>
          <p:cNvPr id="183" name="Shape 183"/>
          <p:cNvSpPr txBox="1"/>
          <p:nvPr>
            <p:ph type="title"/>
          </p:nvPr>
        </p:nvSpPr>
        <p:spPr>
          <a:xfrm>
            <a:off x="528637" y="114300"/>
            <a:ext cx="8153399" cy="762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0" baseline="0" i="0" lang="en-US" sz="2150" u="none" cap="none" strike="noStrike">
                <a:solidFill>
                  <a:srgbClr val="1086BE"/>
                </a:solidFill>
                <a:latin typeface="Arial"/>
                <a:ea typeface="Arial"/>
                <a:cs typeface="Arial"/>
                <a:sym typeface="Arial"/>
              </a:rPr>
              <a:t>Quota Management</a:t>
            </a:r>
            <a:br>
              <a:rPr b="0" baseline="0" i="0" lang="en-US" sz="2150" u="none" cap="none" strike="noStrike">
                <a:solidFill>
                  <a:srgbClr val="1086BE"/>
                </a:solidFill>
                <a:latin typeface="Arial"/>
                <a:ea typeface="Arial"/>
                <a:cs typeface="Arial"/>
                <a:sym typeface="Arial"/>
              </a:rPr>
            </a:br>
            <a:r>
              <a:rPr b="0" baseline="0" i="0" lang="en-US" sz="2150" u="none" cap="none" strike="noStrike">
                <a:solidFill>
                  <a:srgbClr val="1086BE"/>
                </a:solidFill>
                <a:latin typeface="Arial"/>
                <a:ea typeface="Arial"/>
                <a:cs typeface="Arial"/>
                <a:sym typeface="Arial"/>
              </a:rPr>
              <a:t>Quota in Phone Record</a:t>
            </a:r>
          </a:p>
        </p:txBody>
      </p:sp>
      <p:sp>
        <p:nvSpPr>
          <p:cNvPr id="184" name="Shape 184"/>
          <p:cNvSpPr txBox="1"/>
          <p:nvPr>
            <p:ph idx="12" type="sldNum"/>
          </p:nvPr>
        </p:nvSpPr>
        <p:spPr>
          <a:xfrm>
            <a:off x="8186738" y="6615114"/>
            <a:ext cx="533399" cy="244474"/>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baseline="0" i="0" lang="en-US" sz="600" u="none" cap="none" strike="noStrike">
                <a:solidFill>
                  <a:srgbClr val="7F7F7F"/>
                </a:solidFill>
                <a:latin typeface="Arial"/>
                <a:ea typeface="Arial"/>
                <a:cs typeface="Arial"/>
                <a:sym typeface="Arial"/>
              </a:rPr>
              <a:t>‹#›</a:t>
            </a:fld>
          </a:p>
        </p:txBody>
      </p:sp>
      <p:sp>
        <p:nvSpPr>
          <p:cNvPr id="185" name="Shape 185"/>
          <p:cNvSpPr txBox="1"/>
          <p:nvPr>
            <p:ph idx="1" type="body"/>
          </p:nvPr>
        </p:nvSpPr>
        <p:spPr>
          <a:xfrm>
            <a:off x="612647" y="1600200"/>
            <a:ext cx="8153399" cy="5005316"/>
          </a:xfrm>
          <a:prstGeom prst="rect">
            <a:avLst/>
          </a:prstGeom>
          <a:noFill/>
          <a:ln>
            <a:noFill/>
          </a:ln>
        </p:spPr>
        <p:txBody>
          <a:bodyPr anchorCtr="0" anchor="t" bIns="45700" lIns="91425" rIns="91425" tIns="45700">
            <a:noAutofit/>
          </a:bodyPr>
          <a:lstStyle/>
          <a:p>
            <a:pPr indent="-239315" lvl="0" marL="239315" marR="0" rtl="0" algn="l">
              <a:spcBef>
                <a:spcPts val="0"/>
              </a:spcBef>
              <a:spcAft>
                <a:spcPts val="0"/>
              </a:spcAft>
              <a:buClr>
                <a:schemeClr val="accent2"/>
              </a:buClr>
              <a:buSzPct val="60000"/>
              <a:buFont typeface="Noto Symbol"/>
              <a:buChar char="❑"/>
            </a:pPr>
            <a:r>
              <a:rPr b="0" baseline="0" i="0" lang="en-US" sz="2000" u="none" cap="none" strike="noStrike">
                <a:solidFill>
                  <a:srgbClr val="262626"/>
                </a:solidFill>
                <a:latin typeface="Arial"/>
                <a:ea typeface="Arial"/>
                <a:cs typeface="Arial"/>
                <a:sym typeface="Arial"/>
              </a:rPr>
              <a:t>Phone Header Commands</a:t>
            </a:r>
          </a:p>
          <a:p>
            <a:pPr indent="-213122" lvl="1" marL="479822" marR="0" rtl="0" algn="l">
              <a:spcBef>
                <a:spcPts val="413"/>
              </a:spcBef>
              <a:spcAft>
                <a:spcPts val="0"/>
              </a:spcAft>
              <a:buClr>
                <a:srgbClr val="66CCCC"/>
              </a:buClr>
              <a:buSzPct val="70000"/>
              <a:buFont typeface="Noto Symbol"/>
              <a:buChar char="❑"/>
            </a:pPr>
            <a:r>
              <a:rPr b="0" baseline="0" i="0" lang="en-US" sz="1800" u="none" cap="none" strike="noStrike">
                <a:solidFill>
                  <a:schemeClr val="dk1"/>
                </a:solidFill>
                <a:latin typeface="Arial"/>
                <a:ea typeface="Arial"/>
                <a:cs typeface="Arial"/>
                <a:sym typeface="Arial"/>
              </a:rPr>
              <a:t>quota_name_location=#,#        </a:t>
            </a:r>
          </a:p>
          <a:p>
            <a:pPr indent="-213122" lvl="1" marL="479822" marR="0" rtl="0" algn="l">
              <a:spcBef>
                <a:spcPts val="413"/>
              </a:spcBef>
              <a:spcAft>
                <a:spcPts val="0"/>
              </a:spcAft>
              <a:buClr>
                <a:srgbClr val="66CCCC"/>
              </a:buClr>
              <a:buSzPct val="70000"/>
              <a:buFont typeface="Noto Symbol"/>
              <a:buChar char="❑"/>
            </a:pPr>
            <a:r>
              <a:rPr b="0" baseline="0" i="0" lang="en-US" sz="1800" u="none" cap="none" strike="noStrike">
                <a:solidFill>
                  <a:schemeClr val="dk1"/>
                </a:solidFill>
                <a:latin typeface="Arial"/>
                <a:ea typeface="Arial"/>
                <a:cs typeface="Arial"/>
                <a:sym typeface="Arial"/>
              </a:rPr>
              <a:t>quota_target_name_location=#.# </a:t>
            </a:r>
          </a:p>
          <a:p>
            <a:pPr indent="-213122" lvl="1" marL="479822" marR="0" rtl="0" algn="l">
              <a:spcBef>
                <a:spcPts val="413"/>
              </a:spcBef>
              <a:spcAft>
                <a:spcPts val="0"/>
              </a:spcAft>
              <a:buClr>
                <a:srgbClr val="66CCCC"/>
              </a:buClr>
              <a:buSzPct val="70000"/>
              <a:buFont typeface="Noto Symbol"/>
              <a:buChar char="❑"/>
            </a:pPr>
            <a:r>
              <a:rPr b="0" baseline="0" i="0" lang="en-US" sz="1800" u="none" cap="none" strike="noStrike">
                <a:solidFill>
                  <a:schemeClr val="dk1"/>
                </a:solidFill>
                <a:latin typeface="Arial"/>
                <a:ea typeface="Arial"/>
                <a:cs typeface="Arial"/>
                <a:sym typeface="Arial"/>
              </a:rPr>
              <a:t>quota_full_phone_status=#      </a:t>
            </a:r>
          </a:p>
          <a:p>
            <a:pPr indent="-213122" lvl="1" marL="479822" marR="0" rtl="0" algn="l">
              <a:spcBef>
                <a:spcPts val="413"/>
              </a:spcBef>
              <a:spcAft>
                <a:spcPts val="0"/>
              </a:spcAft>
              <a:buClr>
                <a:srgbClr val="66CCCC"/>
              </a:buClr>
              <a:buSzPct val="70000"/>
              <a:buFont typeface="Noto Symbol"/>
              <a:buChar char="❑"/>
            </a:pPr>
            <a:r>
              <a:rPr b="0" baseline="0" i="0" lang="en-US" sz="1800" u="none" cap="none" strike="noStrike">
                <a:solidFill>
                  <a:schemeClr val="dk1"/>
                </a:solidFill>
                <a:latin typeface="Arial"/>
                <a:ea typeface="Arial"/>
                <a:cs typeface="Arial"/>
                <a:sym typeface="Arial"/>
              </a:rPr>
              <a:t>quota_provisionally_full_callback_minutes=#  </a:t>
            </a:r>
          </a:p>
          <a:p>
            <a:pPr indent="-213122" lvl="1" marL="479822" marR="0" rtl="0" algn="l">
              <a:spcBef>
                <a:spcPts val="413"/>
              </a:spcBef>
              <a:spcAft>
                <a:spcPts val="0"/>
              </a:spcAft>
              <a:buClr>
                <a:srgbClr val="66CCCC"/>
              </a:buClr>
              <a:buSzPct val="70000"/>
              <a:buFont typeface="Noto Symbol"/>
              <a:buChar char="❑"/>
            </a:pPr>
            <a:r>
              <a:rPr b="0" baseline="0" i="0" lang="en-US" sz="1800" u="none" cap="none" strike="noStrike">
                <a:solidFill>
                  <a:schemeClr val="dk1"/>
                </a:solidFill>
                <a:latin typeface="Arial"/>
                <a:ea typeface="Arial"/>
                <a:cs typeface="Arial"/>
                <a:sym typeface="Arial"/>
              </a:rPr>
              <a:t>quota_percentage_target_location=#.#  </a:t>
            </a:r>
          </a:p>
          <a:p>
            <a:pPr indent="-213122" lvl="1" marL="479822" marR="0" rtl="0" algn="l">
              <a:spcBef>
                <a:spcPts val="413"/>
              </a:spcBef>
              <a:spcAft>
                <a:spcPts val="0"/>
              </a:spcAft>
              <a:buClr>
                <a:srgbClr val="66CCCC"/>
              </a:buClr>
              <a:buSzPct val="70000"/>
              <a:buFont typeface="Noto Symbol"/>
              <a:buChar char="❑"/>
            </a:pPr>
            <a:r>
              <a:rPr b="0" baseline="0" i="0" lang="en-US" sz="1800" u="none" cap="none" strike="noStrike">
                <a:solidFill>
                  <a:schemeClr val="dk1"/>
                </a:solidFill>
                <a:latin typeface="Arial"/>
                <a:ea typeface="Arial"/>
                <a:cs typeface="Arial"/>
                <a:sym typeface="Arial"/>
              </a:rPr>
              <a:t>quota_percentage_full_phone_status=# </a:t>
            </a:r>
          </a:p>
          <a:p>
            <a:pPr indent="-213122" lvl="1" marL="479822" marR="0" rtl="0" algn="l">
              <a:spcBef>
                <a:spcPts val="413"/>
              </a:spcBef>
              <a:spcAft>
                <a:spcPts val="0"/>
              </a:spcAft>
              <a:buClr>
                <a:srgbClr val="66CCCC"/>
              </a:buClr>
              <a:buFont typeface="Noto Symbol"/>
              <a:buNone/>
            </a:pPr>
            <a:r>
              <a:t/>
            </a:r>
            <a:endParaRPr b="0" baseline="0" i="0" sz="2000" u="none" cap="none" strike="noStrike">
              <a:solidFill>
                <a:schemeClr val="dk1"/>
              </a:solidFill>
              <a:latin typeface="Arial"/>
              <a:ea typeface="Arial"/>
              <a:cs typeface="Arial"/>
              <a:sym typeface="Arial"/>
            </a:endParaRPr>
          </a:p>
          <a:p>
            <a:pPr indent="-213122" lvl="1" marL="479822" marR="0" rtl="0" algn="l">
              <a:spcBef>
                <a:spcPts val="413"/>
              </a:spcBef>
              <a:spcAft>
                <a:spcPts val="0"/>
              </a:spcAft>
              <a:buClr>
                <a:srgbClr val="66CCCC"/>
              </a:buClr>
              <a:buSzPct val="25000"/>
              <a:buFont typeface="Noto Symbol"/>
              <a:buNone/>
            </a:pPr>
            <a:r>
              <a:rPr b="0" baseline="0" i="0" lang="en-US" sz="1800" u="none" cap="none" strike="noStrike">
                <a:solidFill>
                  <a:schemeClr val="dk1"/>
                </a:solidFill>
                <a:latin typeface="Arial"/>
                <a:ea typeface="Arial"/>
                <a:cs typeface="Arial"/>
                <a:sym typeface="Arial"/>
              </a:rPr>
              <a:t>quota_name_location=51.15</a:t>
            </a:r>
          </a:p>
          <a:p>
            <a:pPr indent="-213122" lvl="1" marL="479822" marR="0" rtl="0" algn="l">
              <a:spcBef>
                <a:spcPts val="413"/>
              </a:spcBef>
              <a:spcAft>
                <a:spcPts val="0"/>
              </a:spcAft>
              <a:buClr>
                <a:srgbClr val="66CCCC"/>
              </a:buClr>
              <a:buSzPct val="25000"/>
              <a:buFont typeface="Noto Symbol"/>
              <a:buNone/>
            </a:pPr>
            <a:r>
              <a:rPr b="0" baseline="0" i="0" lang="en-US" sz="1800" u="none" cap="none" strike="noStrike">
                <a:solidFill>
                  <a:schemeClr val="dk1"/>
                </a:solidFill>
                <a:latin typeface="Arial"/>
                <a:ea typeface="Arial"/>
                <a:cs typeface="Arial"/>
                <a:sym typeface="Arial"/>
              </a:rPr>
              <a:t>quota_full_phone_status=45</a:t>
            </a:r>
          </a:p>
          <a:p>
            <a:pPr indent="-213122" lvl="1" marL="479822" marR="0" rtl="0" algn="l">
              <a:spcBef>
                <a:spcPts val="413"/>
              </a:spcBef>
              <a:spcAft>
                <a:spcPts val="0"/>
              </a:spcAft>
              <a:buClr>
                <a:srgbClr val="66CCCC"/>
              </a:buClr>
              <a:buSzPct val="25000"/>
              <a:buFont typeface="Noto Symbol"/>
              <a:buNone/>
            </a:pPr>
            <a:r>
              <a:rPr b="0" baseline="0" i="0" lang="en-US" sz="1800" u="none" cap="none" strike="noStrike">
                <a:solidFill>
                  <a:schemeClr val="dk1"/>
                </a:solidFill>
                <a:latin typeface="Arial"/>
                <a:ea typeface="Arial"/>
                <a:cs typeface="Arial"/>
                <a:sym typeface="Arial"/>
              </a:rPr>
              <a:t>quota_provisionally_full_callback_minutes=5</a:t>
            </a:r>
          </a:p>
          <a:p>
            <a:pPr indent="-213122" lvl="1" marL="479822" marR="0" rtl="0" algn="l">
              <a:spcBef>
                <a:spcPts val="413"/>
              </a:spcBef>
              <a:spcAft>
                <a:spcPts val="0"/>
              </a:spcAft>
              <a:buClr>
                <a:srgbClr val="66CCCC"/>
              </a:buClr>
              <a:buSzPct val="25000"/>
              <a:buFont typeface="Noto Symbol"/>
              <a:buNone/>
            </a:pPr>
            <a:r>
              <a:rPr b="0" baseline="0" i="0" lang="en-US" sz="1800" u="none" cap="none" strike="noStrike">
                <a:solidFill>
                  <a:schemeClr val="dk1"/>
                </a:solidFill>
                <a:latin typeface="Arial"/>
                <a:ea typeface="Arial"/>
                <a:cs typeface="Arial"/>
                <a:sym typeface="Arial"/>
              </a:rPr>
              <a:t>Go</a:t>
            </a:r>
          </a:p>
          <a:p>
            <a:pPr indent="-213122" lvl="1" marL="479822" marR="0" rtl="0" algn="l">
              <a:spcBef>
                <a:spcPts val="413"/>
              </a:spcBef>
              <a:spcAft>
                <a:spcPts val="0"/>
              </a:spcAft>
              <a:buClr>
                <a:srgbClr val="66CCCC"/>
              </a:buClr>
              <a:buFont typeface="Noto Symbol"/>
              <a:buNone/>
            </a:pPr>
            <a:r>
              <a:t/>
            </a:r>
            <a:endParaRPr b="0" baseline="0" i="0" sz="2000" u="none" cap="none" strike="noStrike">
              <a:solidFill>
                <a:schemeClr val="dk1"/>
              </a:solidFill>
              <a:latin typeface="Arial"/>
              <a:ea typeface="Arial"/>
              <a:cs typeface="Arial"/>
              <a:sym typeface="Arial"/>
            </a:endParaRP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0" name="Shape 190"/>
        <p:cNvGrpSpPr/>
        <p:nvPr/>
      </p:nvGrpSpPr>
      <p:grpSpPr>
        <a:xfrm>
          <a:off x="0" y="0"/>
          <a:ext cx="0" cy="0"/>
          <a:chOff x="0" y="0"/>
          <a:chExt cx="0" cy="0"/>
        </a:xfrm>
      </p:grpSpPr>
      <p:sp>
        <p:nvSpPr>
          <p:cNvPr id="191" name="Shape 191"/>
          <p:cNvSpPr txBox="1"/>
          <p:nvPr>
            <p:ph type="title"/>
          </p:nvPr>
        </p:nvSpPr>
        <p:spPr>
          <a:xfrm>
            <a:off x="528637" y="114300"/>
            <a:ext cx="8153399" cy="762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0" baseline="0" i="0" lang="en-US" sz="2150" u="none" cap="none" strike="noStrike">
                <a:solidFill>
                  <a:srgbClr val="1086BE"/>
                </a:solidFill>
                <a:latin typeface="Arial"/>
                <a:ea typeface="Arial"/>
                <a:cs typeface="Arial"/>
                <a:sym typeface="Arial"/>
              </a:rPr>
              <a:t>Quota Management</a:t>
            </a:r>
            <a:br>
              <a:rPr b="0" baseline="0" i="0" lang="en-US" sz="2150" u="none" cap="none" strike="noStrike">
                <a:solidFill>
                  <a:srgbClr val="1086BE"/>
                </a:solidFill>
                <a:latin typeface="Arial"/>
                <a:ea typeface="Arial"/>
                <a:cs typeface="Arial"/>
                <a:sym typeface="Arial"/>
              </a:rPr>
            </a:br>
            <a:r>
              <a:rPr b="0" baseline="0" i="0" lang="en-US" sz="2150" u="none" cap="none" strike="noStrike">
                <a:solidFill>
                  <a:srgbClr val="1086BE"/>
                </a:solidFill>
                <a:latin typeface="Arial"/>
                <a:ea typeface="Arial"/>
                <a:cs typeface="Arial"/>
                <a:sym typeface="Arial"/>
              </a:rPr>
              <a:t>Auto Hiding of Full Cells</a:t>
            </a:r>
          </a:p>
        </p:txBody>
      </p:sp>
      <p:sp>
        <p:nvSpPr>
          <p:cNvPr id="192" name="Shape 192"/>
          <p:cNvSpPr txBox="1"/>
          <p:nvPr>
            <p:ph idx="12" type="sldNum"/>
          </p:nvPr>
        </p:nvSpPr>
        <p:spPr>
          <a:xfrm>
            <a:off x="8186738" y="6615114"/>
            <a:ext cx="533399" cy="244474"/>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baseline="0" i="0" lang="en-US" sz="600" u="none" cap="none" strike="noStrike">
                <a:solidFill>
                  <a:srgbClr val="7F7F7F"/>
                </a:solidFill>
                <a:latin typeface="Arial"/>
                <a:ea typeface="Arial"/>
                <a:cs typeface="Arial"/>
                <a:sym typeface="Arial"/>
              </a:rPr>
              <a:t>‹#›</a:t>
            </a:fld>
          </a:p>
        </p:txBody>
      </p:sp>
      <p:sp>
        <p:nvSpPr>
          <p:cNvPr id="193" name="Shape 193"/>
          <p:cNvSpPr txBox="1"/>
          <p:nvPr>
            <p:ph idx="1" type="body"/>
          </p:nvPr>
        </p:nvSpPr>
        <p:spPr>
          <a:xfrm>
            <a:off x="612647" y="1600200"/>
            <a:ext cx="8153399" cy="5005316"/>
          </a:xfrm>
          <a:prstGeom prst="rect">
            <a:avLst/>
          </a:prstGeom>
          <a:noFill/>
          <a:ln>
            <a:noFill/>
          </a:ln>
        </p:spPr>
        <p:txBody>
          <a:bodyPr anchorCtr="0" anchor="t" bIns="45700" lIns="91425" rIns="91425" tIns="45700">
            <a:noAutofit/>
          </a:bodyPr>
          <a:lstStyle/>
          <a:p>
            <a:pPr indent="-239315" lvl="0" marL="239315" marR="0" rtl="0" algn="l">
              <a:spcBef>
                <a:spcPts val="0"/>
              </a:spcBef>
              <a:spcAft>
                <a:spcPts val="0"/>
              </a:spcAft>
              <a:buClr>
                <a:schemeClr val="accent2"/>
              </a:buClr>
              <a:buSzPct val="60000"/>
              <a:buFont typeface="Noto Symbol"/>
              <a:buChar char="❑"/>
            </a:pPr>
            <a:r>
              <a:rPr b="0" baseline="0" i="0" lang="en-US" sz="2000" u="none" cap="none" strike="noStrike">
                <a:solidFill>
                  <a:srgbClr val="262626"/>
                </a:solidFill>
                <a:latin typeface="Arial"/>
                <a:ea typeface="Arial"/>
                <a:cs typeface="Arial"/>
                <a:sym typeface="Arial"/>
              </a:rPr>
              <a:t>Auto Hiding of Full Cells (soon to be KBA#nnn)</a:t>
            </a:r>
          </a:p>
          <a:p>
            <a:pPr indent="-163115" lvl="0" marL="239315" marR="0" rtl="0" algn="l">
              <a:spcBef>
                <a:spcPts val="525"/>
              </a:spcBef>
              <a:spcAft>
                <a:spcPts val="0"/>
              </a:spcAft>
              <a:buClr>
                <a:schemeClr val="accent2"/>
              </a:buClr>
              <a:buFont typeface="Noto Symbol"/>
              <a:buNone/>
            </a:pPr>
            <a:r>
              <a:t/>
            </a:r>
            <a:endParaRPr b="0" baseline="0" i="0" sz="2000" u="none" cap="none" strike="noStrike">
              <a:solidFill>
                <a:srgbClr val="262626"/>
              </a:solidFill>
              <a:latin typeface="Arial"/>
              <a:ea typeface="Arial"/>
              <a:cs typeface="Arial"/>
              <a:sym typeface="Arial"/>
            </a:endParaRPr>
          </a:p>
          <a:p>
            <a:pPr indent="-213122" lvl="1" marL="479822" marR="0" rtl="0" algn="l">
              <a:spcBef>
                <a:spcPts val="413"/>
              </a:spcBef>
              <a:spcAft>
                <a:spcPts val="0"/>
              </a:spcAft>
              <a:buClr>
                <a:srgbClr val="66CCCC"/>
              </a:buClr>
              <a:buSzPct val="70000"/>
              <a:buFont typeface="Noto Symbol"/>
              <a:buChar char="❑"/>
            </a:pPr>
            <a:r>
              <a:rPr b="0" baseline="0" i="0" lang="en-US" sz="1800" u="none" cap="none" strike="noStrike">
                <a:solidFill>
                  <a:schemeClr val="dk1"/>
                </a:solidFill>
                <a:latin typeface="Arial"/>
                <a:ea typeface="Arial"/>
                <a:cs typeface="Arial"/>
                <a:sym typeface="Arial"/>
              </a:rPr>
              <a:t>Relatively efficient</a:t>
            </a:r>
          </a:p>
          <a:p>
            <a:pPr indent="-133112" lvl="1" marL="479822" marR="0" rtl="0" algn="l">
              <a:spcBef>
                <a:spcPts val="413"/>
              </a:spcBef>
              <a:spcAft>
                <a:spcPts val="0"/>
              </a:spcAft>
              <a:buClr>
                <a:srgbClr val="66CCCC"/>
              </a:buClr>
              <a:buFont typeface="Noto Symbol"/>
              <a:buNone/>
            </a:pPr>
            <a:r>
              <a:t/>
            </a:r>
            <a:endParaRPr b="0" baseline="0" i="0" sz="1800" u="none" cap="none" strike="noStrike">
              <a:solidFill>
                <a:schemeClr val="dk1"/>
              </a:solidFill>
              <a:latin typeface="Arial"/>
              <a:ea typeface="Arial"/>
              <a:cs typeface="Arial"/>
              <a:sym typeface="Arial"/>
            </a:endParaRPr>
          </a:p>
          <a:p>
            <a:pPr indent="-213122" lvl="1" marL="479822" marR="0" rtl="0" algn="l">
              <a:spcBef>
                <a:spcPts val="413"/>
              </a:spcBef>
              <a:spcAft>
                <a:spcPts val="0"/>
              </a:spcAft>
              <a:buClr>
                <a:srgbClr val="66CCCC"/>
              </a:buClr>
              <a:buSzPct val="70000"/>
              <a:buFont typeface="Noto Symbol"/>
              <a:buChar char="❑"/>
            </a:pPr>
            <a:r>
              <a:rPr b="0" baseline="0" i="0" lang="en-US" sz="1800" u="none" cap="none" strike="noStrike">
                <a:solidFill>
                  <a:schemeClr val="dk1"/>
                </a:solidFill>
                <a:latin typeface="Arial"/>
                <a:ea typeface="Arial"/>
                <a:cs typeface="Arial"/>
                <a:sym typeface="Arial"/>
              </a:rPr>
              <a:t>May close quota cells too late leading to slight over quota problems.</a:t>
            </a:r>
          </a:p>
          <a:p>
            <a:pPr indent="-133112" lvl="1" marL="479822" marR="0" rtl="0" algn="l">
              <a:spcBef>
                <a:spcPts val="413"/>
              </a:spcBef>
              <a:spcAft>
                <a:spcPts val="0"/>
              </a:spcAft>
              <a:buClr>
                <a:srgbClr val="66CCCC"/>
              </a:buClr>
              <a:buFont typeface="Noto Symbol"/>
              <a:buNone/>
            </a:pPr>
            <a:r>
              <a:t/>
            </a:r>
            <a:endParaRPr b="0" baseline="0" i="0" sz="1800" u="none" cap="none" strike="noStrike">
              <a:solidFill>
                <a:schemeClr val="dk1"/>
              </a:solidFill>
              <a:latin typeface="Arial"/>
              <a:ea typeface="Arial"/>
              <a:cs typeface="Arial"/>
              <a:sym typeface="Arial"/>
            </a:endParaRPr>
          </a:p>
          <a:p>
            <a:pPr indent="-213122" lvl="1" marL="479822" marR="0" rtl="0" algn="l">
              <a:spcBef>
                <a:spcPts val="413"/>
              </a:spcBef>
              <a:spcAft>
                <a:spcPts val="0"/>
              </a:spcAft>
              <a:buClr>
                <a:srgbClr val="66CCCC"/>
              </a:buClr>
              <a:buSzPct val="70000"/>
              <a:buFont typeface="Noto Symbol"/>
              <a:buChar char="❑"/>
            </a:pPr>
            <a:r>
              <a:rPr b="0" baseline="0" i="0" lang="en-US" sz="1800" u="none" cap="none" strike="noStrike">
                <a:solidFill>
                  <a:schemeClr val="dk1"/>
                </a:solidFill>
                <a:latin typeface="Arial"/>
                <a:ea typeface="Arial"/>
                <a:cs typeface="Arial"/>
                <a:sym typeface="Arial"/>
              </a:rPr>
              <a:t>Fairly complicated to set up</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7" name="Shape 197"/>
        <p:cNvGrpSpPr/>
        <p:nvPr/>
      </p:nvGrpSpPr>
      <p:grpSpPr>
        <a:xfrm>
          <a:off x="0" y="0"/>
          <a:ext cx="0" cy="0"/>
          <a:chOff x="0" y="0"/>
          <a:chExt cx="0" cy="0"/>
        </a:xfrm>
      </p:grpSpPr>
      <p:sp>
        <p:nvSpPr>
          <p:cNvPr id="198" name="Shape 198"/>
          <p:cNvSpPr txBox="1"/>
          <p:nvPr>
            <p:ph type="title"/>
          </p:nvPr>
        </p:nvSpPr>
        <p:spPr>
          <a:xfrm>
            <a:off x="528637" y="114300"/>
            <a:ext cx="8153399" cy="762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0" baseline="0" i="0" lang="en-US" sz="2150" u="none" cap="none" strike="noStrike">
                <a:solidFill>
                  <a:srgbClr val="1086BE"/>
                </a:solidFill>
                <a:latin typeface="Arial"/>
                <a:ea typeface="Arial"/>
                <a:cs typeface="Arial"/>
                <a:sym typeface="Arial"/>
              </a:rPr>
              <a:t>Quota Management</a:t>
            </a:r>
            <a:br>
              <a:rPr b="0" baseline="0" i="0" lang="en-US" sz="2150" u="none" cap="none" strike="noStrike">
                <a:solidFill>
                  <a:srgbClr val="1086BE"/>
                </a:solidFill>
                <a:latin typeface="Arial"/>
                <a:ea typeface="Arial"/>
                <a:cs typeface="Arial"/>
                <a:sym typeface="Arial"/>
              </a:rPr>
            </a:br>
            <a:r>
              <a:rPr b="0" baseline="0" i="0" lang="en-US" sz="2150" u="none" cap="none" strike="noStrike">
                <a:solidFill>
                  <a:srgbClr val="1086BE"/>
                </a:solidFill>
                <a:latin typeface="Arial"/>
                <a:ea typeface="Arial"/>
                <a:cs typeface="Arial"/>
                <a:sym typeface="Arial"/>
              </a:rPr>
              <a:t>Auto Hiding of Full Cells</a:t>
            </a:r>
          </a:p>
        </p:txBody>
      </p:sp>
      <p:sp>
        <p:nvSpPr>
          <p:cNvPr id="199" name="Shape 199"/>
          <p:cNvSpPr txBox="1"/>
          <p:nvPr>
            <p:ph idx="12" type="sldNum"/>
          </p:nvPr>
        </p:nvSpPr>
        <p:spPr>
          <a:xfrm>
            <a:off x="8186738" y="6615114"/>
            <a:ext cx="533399" cy="244474"/>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baseline="0" i="0" lang="en-US" sz="600" u="none" cap="none" strike="noStrike">
                <a:solidFill>
                  <a:srgbClr val="7F7F7F"/>
                </a:solidFill>
                <a:latin typeface="Arial"/>
                <a:ea typeface="Arial"/>
                <a:cs typeface="Arial"/>
                <a:sym typeface="Arial"/>
              </a:rPr>
              <a:t>‹#›</a:t>
            </a:fld>
          </a:p>
        </p:txBody>
      </p:sp>
      <p:sp>
        <p:nvSpPr>
          <p:cNvPr id="200" name="Shape 200"/>
          <p:cNvSpPr txBox="1"/>
          <p:nvPr>
            <p:ph idx="1" type="body"/>
          </p:nvPr>
        </p:nvSpPr>
        <p:spPr>
          <a:xfrm>
            <a:off x="612647" y="1600200"/>
            <a:ext cx="8153399" cy="5005316"/>
          </a:xfrm>
          <a:prstGeom prst="rect">
            <a:avLst/>
          </a:prstGeom>
          <a:noFill/>
          <a:ln>
            <a:noFill/>
          </a:ln>
        </p:spPr>
        <p:txBody>
          <a:bodyPr anchorCtr="0" anchor="t" bIns="45700" lIns="91425" rIns="91425" tIns="45700">
            <a:noAutofit/>
          </a:bodyPr>
          <a:lstStyle/>
          <a:p>
            <a:pPr indent="-239315" lvl="0" marL="239315" marR="0" rtl="0" algn="l">
              <a:spcBef>
                <a:spcPts val="0"/>
              </a:spcBef>
              <a:spcAft>
                <a:spcPts val="0"/>
              </a:spcAft>
              <a:buClr>
                <a:schemeClr val="accent2"/>
              </a:buClr>
              <a:buSzPct val="60000"/>
              <a:buFont typeface="Noto Symbol"/>
              <a:buChar char="❑"/>
            </a:pPr>
            <a:r>
              <a:rPr b="0" baseline="0" i="0" lang="en-US" sz="2000" u="none" cap="none" strike="noStrike">
                <a:solidFill>
                  <a:srgbClr val="262626"/>
                </a:solidFill>
                <a:latin typeface="Arial"/>
                <a:ea typeface="Arial"/>
                <a:cs typeface="Arial"/>
                <a:sym typeface="Arial"/>
              </a:rPr>
              <a:t>What needs to be done in the command file</a:t>
            </a:r>
          </a:p>
          <a:p>
            <a:pPr indent="-163115" lvl="0" marL="239315" marR="0" rtl="0" algn="l">
              <a:spcBef>
                <a:spcPts val="525"/>
              </a:spcBef>
              <a:spcAft>
                <a:spcPts val="0"/>
              </a:spcAft>
              <a:buClr>
                <a:schemeClr val="accent2"/>
              </a:buClr>
              <a:buFont typeface="Noto Symbol"/>
              <a:buNone/>
            </a:pPr>
            <a:r>
              <a:t/>
            </a:r>
            <a:endParaRPr b="0" baseline="0" i="0" sz="2000" u="none" cap="none" strike="noStrike">
              <a:solidFill>
                <a:srgbClr val="262626"/>
              </a:solidFill>
              <a:latin typeface="Arial"/>
              <a:ea typeface="Arial"/>
              <a:cs typeface="Arial"/>
              <a:sym typeface="Arial"/>
            </a:endParaRPr>
          </a:p>
          <a:p>
            <a:pPr indent="-213122" lvl="1" marL="479822" marR="0" rtl="0" algn="l">
              <a:spcBef>
                <a:spcPts val="413"/>
              </a:spcBef>
              <a:spcAft>
                <a:spcPts val="0"/>
              </a:spcAft>
              <a:buClr>
                <a:srgbClr val="66CCCC"/>
              </a:buClr>
              <a:buSzPct val="70000"/>
              <a:buFont typeface="Noto Symbol"/>
              <a:buChar char="❑"/>
            </a:pPr>
            <a:r>
              <a:rPr b="0" baseline="0" i="0" lang="en-US" sz="1800" u="none" cap="none" strike="noStrike">
                <a:solidFill>
                  <a:schemeClr val="dk1"/>
                </a:solidFill>
                <a:latin typeface="Arial"/>
                <a:ea typeface="Arial"/>
                <a:cs typeface="Arial"/>
                <a:sym typeface="Arial"/>
              </a:rPr>
              <a:t>Can use Quotamod or ~WriteQuota to create ASCII quota file</a:t>
            </a:r>
          </a:p>
          <a:p>
            <a:pPr indent="-133112" lvl="1" marL="479822" marR="0" rtl="0" algn="l">
              <a:spcBef>
                <a:spcPts val="413"/>
              </a:spcBef>
              <a:spcAft>
                <a:spcPts val="0"/>
              </a:spcAft>
              <a:buClr>
                <a:srgbClr val="66CCCC"/>
              </a:buClr>
              <a:buFont typeface="Noto Symbol"/>
              <a:buNone/>
            </a:pPr>
            <a:r>
              <a:t/>
            </a:r>
            <a:endParaRPr b="0" baseline="0" i="0" sz="1800" u="none" cap="none" strike="noStrike">
              <a:solidFill>
                <a:schemeClr val="dk1"/>
              </a:solidFill>
              <a:latin typeface="Arial"/>
              <a:ea typeface="Arial"/>
              <a:cs typeface="Arial"/>
              <a:sym typeface="Arial"/>
            </a:endParaRPr>
          </a:p>
          <a:p>
            <a:pPr indent="-213122" lvl="1" marL="479822" marR="0" rtl="0" algn="l">
              <a:spcBef>
                <a:spcPts val="413"/>
              </a:spcBef>
              <a:spcAft>
                <a:spcPts val="0"/>
              </a:spcAft>
              <a:buClr>
                <a:srgbClr val="66CCCC"/>
              </a:buClr>
              <a:buSzPct val="70000"/>
              <a:buFont typeface="Noto Symbol"/>
              <a:buChar char="❑"/>
            </a:pPr>
            <a:r>
              <a:rPr b="0" baseline="0" i="0" lang="en-US" sz="1800" u="none" cap="none" strike="noStrike">
                <a:solidFill>
                  <a:schemeClr val="dk1"/>
                </a:solidFill>
                <a:latin typeface="Arial"/>
                <a:ea typeface="Arial"/>
                <a:cs typeface="Arial"/>
                <a:sym typeface="Arial"/>
              </a:rPr>
              <a:t>Use Mentor or other tool to figure out what quotas are full and create the hide specifications needed for the supervisor program</a:t>
            </a:r>
          </a:p>
          <a:p>
            <a:pPr indent="-133112" lvl="1" marL="479822" marR="0" rtl="0" algn="l">
              <a:spcBef>
                <a:spcPts val="413"/>
              </a:spcBef>
              <a:spcAft>
                <a:spcPts val="0"/>
              </a:spcAft>
              <a:buClr>
                <a:srgbClr val="66CCCC"/>
              </a:buClr>
              <a:buFont typeface="Noto Symbol"/>
              <a:buNone/>
            </a:pPr>
            <a:r>
              <a:t/>
            </a:r>
            <a:endParaRPr b="0" baseline="0" i="0" sz="1800" u="none" cap="none" strike="noStrike">
              <a:solidFill>
                <a:schemeClr val="dk1"/>
              </a:solidFill>
              <a:latin typeface="Arial"/>
              <a:ea typeface="Arial"/>
              <a:cs typeface="Arial"/>
              <a:sym typeface="Arial"/>
            </a:endParaRPr>
          </a:p>
          <a:p>
            <a:pPr indent="-213122" lvl="1" marL="479822" marR="0" rtl="0" algn="l">
              <a:spcBef>
                <a:spcPts val="413"/>
              </a:spcBef>
              <a:spcAft>
                <a:spcPts val="0"/>
              </a:spcAft>
              <a:buClr>
                <a:srgbClr val="66CCCC"/>
              </a:buClr>
              <a:buSzPct val="70000"/>
              <a:buFont typeface="Noto Symbol"/>
              <a:buChar char="❑"/>
            </a:pPr>
            <a:r>
              <a:rPr b="0" baseline="0" i="0" lang="en-US" sz="1800" u="none" cap="none" strike="noStrike">
                <a:solidFill>
                  <a:schemeClr val="dk1"/>
                </a:solidFill>
                <a:latin typeface="Arial"/>
                <a:ea typeface="Arial"/>
                <a:cs typeface="Arial"/>
                <a:sym typeface="Arial"/>
              </a:rPr>
              <a:t>Run the supervisor program inputting the specs from the previous step.  </a:t>
            </a:r>
          </a:p>
          <a:p>
            <a:pPr indent="-133112" lvl="1" marL="479822" marR="0" rtl="0" algn="l">
              <a:spcBef>
                <a:spcPts val="413"/>
              </a:spcBef>
              <a:spcAft>
                <a:spcPts val="0"/>
              </a:spcAft>
              <a:buClr>
                <a:srgbClr val="66CCCC"/>
              </a:buClr>
              <a:buFont typeface="Noto Symbol"/>
              <a:buNone/>
            </a:pPr>
            <a:r>
              <a:t/>
            </a:r>
            <a:endParaRPr b="0" baseline="0" i="0" sz="1800" u="none" cap="none" strike="noStrike">
              <a:solidFill>
                <a:schemeClr val="dk1"/>
              </a:solidFill>
              <a:latin typeface="Arial"/>
              <a:ea typeface="Arial"/>
              <a:cs typeface="Arial"/>
              <a:sym typeface="Arial"/>
            </a:endParaRPr>
          </a:p>
          <a:p>
            <a:pPr indent="-213122" lvl="1" marL="479822" marR="0" rtl="0" algn="l">
              <a:spcBef>
                <a:spcPts val="413"/>
              </a:spcBef>
              <a:spcAft>
                <a:spcPts val="0"/>
              </a:spcAft>
              <a:buClr>
                <a:srgbClr val="66CCCC"/>
              </a:buClr>
              <a:buSzPct val="70000"/>
              <a:buFont typeface="Noto Symbol"/>
              <a:buChar char="❑"/>
            </a:pPr>
            <a:r>
              <a:rPr b="0" baseline="0" i="0" lang="en-US" sz="1800" u="none" cap="none" strike="noStrike">
                <a:solidFill>
                  <a:schemeClr val="dk1"/>
                </a:solidFill>
                <a:latin typeface="Arial"/>
                <a:ea typeface="Arial"/>
                <a:cs typeface="Arial"/>
                <a:sym typeface="Arial"/>
              </a:rPr>
              <a:t>Must have the quota name in the phone record some place and must define that location in the specifications</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5" name="Shape 205"/>
        <p:cNvGrpSpPr/>
        <p:nvPr/>
      </p:nvGrpSpPr>
      <p:grpSpPr>
        <a:xfrm>
          <a:off x="0" y="0"/>
          <a:ext cx="0" cy="0"/>
          <a:chOff x="0" y="0"/>
          <a:chExt cx="0" cy="0"/>
        </a:xfrm>
      </p:grpSpPr>
      <p:sp>
        <p:nvSpPr>
          <p:cNvPr id="206" name="Shape 206"/>
          <p:cNvSpPr txBox="1"/>
          <p:nvPr>
            <p:ph type="title"/>
          </p:nvPr>
        </p:nvSpPr>
        <p:spPr>
          <a:xfrm>
            <a:off x="528637" y="114300"/>
            <a:ext cx="8153399" cy="762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0" baseline="0" i="0" lang="en-US" sz="2400" u="none" cap="none" strike="noStrike">
                <a:solidFill>
                  <a:srgbClr val="1086BE"/>
                </a:solidFill>
                <a:latin typeface="Arial"/>
                <a:ea typeface="Arial"/>
                <a:cs typeface="Arial"/>
                <a:sym typeface="Arial"/>
              </a:rPr>
              <a:t>Final Summary</a:t>
            </a:r>
          </a:p>
        </p:txBody>
      </p:sp>
      <p:sp>
        <p:nvSpPr>
          <p:cNvPr id="207" name="Shape 207"/>
          <p:cNvSpPr txBox="1"/>
          <p:nvPr>
            <p:ph idx="12" type="sldNum"/>
          </p:nvPr>
        </p:nvSpPr>
        <p:spPr>
          <a:xfrm>
            <a:off x="8186738" y="6615114"/>
            <a:ext cx="533399" cy="244474"/>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baseline="0" i="0" lang="en-US" sz="600" u="none" cap="none" strike="noStrike">
                <a:solidFill>
                  <a:srgbClr val="7F7F7F"/>
                </a:solidFill>
                <a:latin typeface="Arial"/>
                <a:ea typeface="Arial"/>
                <a:cs typeface="Arial"/>
                <a:sym typeface="Arial"/>
              </a:rPr>
              <a:t>‹#›</a:t>
            </a:fld>
          </a:p>
        </p:txBody>
      </p:sp>
      <p:sp>
        <p:nvSpPr>
          <p:cNvPr id="208" name="Shape 208"/>
          <p:cNvSpPr txBox="1"/>
          <p:nvPr>
            <p:ph idx="1" type="body"/>
          </p:nvPr>
        </p:nvSpPr>
        <p:spPr>
          <a:xfrm>
            <a:off x="566737" y="876300"/>
            <a:ext cx="8153399" cy="5005316"/>
          </a:xfrm>
          <a:prstGeom prst="rect">
            <a:avLst/>
          </a:prstGeom>
          <a:noFill/>
          <a:ln>
            <a:noFill/>
          </a:ln>
        </p:spPr>
        <p:txBody>
          <a:bodyPr anchorCtr="0" anchor="t" bIns="45700" lIns="91425" rIns="91425" tIns="45700">
            <a:noAutofit/>
          </a:bodyPr>
          <a:lstStyle/>
          <a:p>
            <a:pPr indent="-10159" lvl="1" marL="365760" marR="0" rtl="0" algn="l">
              <a:spcBef>
                <a:spcPts val="0"/>
              </a:spcBef>
              <a:spcAft>
                <a:spcPts val="0"/>
              </a:spcAft>
              <a:buClr>
                <a:srgbClr val="66CCCC"/>
              </a:buClr>
              <a:buFont typeface="Noto Symbol"/>
              <a:buNone/>
            </a:pPr>
            <a:r>
              <a:t/>
            </a:r>
            <a:endParaRPr b="0" baseline="0" i="0" sz="1600" u="none" cap="none" strike="noStrike">
              <a:solidFill>
                <a:schemeClr val="dk1"/>
              </a:solidFill>
              <a:latin typeface="Arial"/>
              <a:ea typeface="Arial"/>
              <a:cs typeface="Arial"/>
              <a:sym typeface="Arial"/>
            </a:endParaRPr>
          </a:p>
          <a:p>
            <a:pPr indent="-10159" lvl="1" marL="365760" marR="0" rtl="0" algn="l">
              <a:spcBef>
                <a:spcPts val="413"/>
              </a:spcBef>
              <a:spcAft>
                <a:spcPts val="0"/>
              </a:spcAft>
              <a:buClr>
                <a:srgbClr val="66CCCC"/>
              </a:buClr>
              <a:buFont typeface="Noto Symbol"/>
              <a:buNone/>
            </a:pPr>
            <a:r>
              <a:t/>
            </a:r>
            <a:endParaRPr b="0" baseline="0" i="0" sz="1600" u="none" cap="none" strike="noStrike">
              <a:solidFill>
                <a:schemeClr val="dk1"/>
              </a:solidFill>
              <a:latin typeface="Arial"/>
              <a:ea typeface="Arial"/>
              <a:cs typeface="Arial"/>
              <a:sym typeface="Arial"/>
            </a:endParaRPr>
          </a:p>
          <a:p>
            <a:pPr indent="-10159" lvl="1" marL="365760" marR="0" rtl="0" algn="l">
              <a:spcBef>
                <a:spcPts val="413"/>
              </a:spcBef>
              <a:spcAft>
                <a:spcPts val="0"/>
              </a:spcAft>
              <a:buClr>
                <a:srgbClr val="66CCCC"/>
              </a:buClr>
              <a:buSzPct val="25000"/>
              <a:buFont typeface="Noto Symbol"/>
              <a:buNone/>
            </a:pPr>
            <a:r>
              <a:rPr b="0" baseline="0" i="0" lang="en-US" sz="2400" u="none" cap="none" strike="noStrike">
                <a:solidFill>
                  <a:schemeClr val="dk1"/>
                </a:solidFill>
                <a:latin typeface="Arial"/>
                <a:ea typeface="Arial"/>
                <a:cs typeface="Arial"/>
                <a:sym typeface="Arial"/>
              </a:rPr>
              <a:t>Quota Management</a:t>
            </a:r>
          </a:p>
          <a:p>
            <a:pPr indent="-295910" lvl="1" marL="651510" marR="0" rtl="0" algn="l">
              <a:spcBef>
                <a:spcPts val="413"/>
              </a:spcBef>
              <a:spcAft>
                <a:spcPts val="0"/>
              </a:spcAft>
              <a:buClr>
                <a:srgbClr val="66CCCC"/>
              </a:buClr>
              <a:buSzPct val="70000"/>
              <a:buFont typeface="Noto Symbol"/>
              <a:buChar char="❑"/>
            </a:pPr>
            <a:r>
              <a:rPr b="0" baseline="0" i="0" lang="en-US" sz="1600" u="none" cap="none" strike="noStrike">
                <a:solidFill>
                  <a:schemeClr val="dk1"/>
                </a:solidFill>
                <a:latin typeface="Arial"/>
                <a:ea typeface="Arial"/>
                <a:cs typeface="Arial"/>
                <a:sym typeface="Arial"/>
              </a:rPr>
              <a:t> Use Numbered Quotas for complex tiered quota groups</a:t>
            </a:r>
          </a:p>
          <a:p>
            <a:pPr indent="-10160" lvl="1" marL="365760" marR="0" rtl="0" algn="l">
              <a:spcBef>
                <a:spcPts val="413"/>
              </a:spcBef>
              <a:spcAft>
                <a:spcPts val="0"/>
              </a:spcAft>
              <a:buClr>
                <a:srgbClr val="66CCCC"/>
              </a:buClr>
              <a:buSzPct val="70000"/>
              <a:buFont typeface="Noto Symbol"/>
              <a:buChar char="❑"/>
            </a:pPr>
            <a:r>
              <a:rPr b="0" baseline="0" i="0" lang="en-US" sz="1600" u="none" cap="none" strike="noStrike">
                <a:solidFill>
                  <a:schemeClr val="dk1"/>
                </a:solidFill>
                <a:latin typeface="Arial"/>
                <a:ea typeface="Arial"/>
                <a:cs typeface="Arial"/>
                <a:sym typeface="Arial"/>
              </a:rPr>
              <a:t>    Use Markets when possible</a:t>
            </a:r>
          </a:p>
          <a:p>
            <a:pPr indent="-10160" lvl="1" marL="365760" marR="0" rtl="0" algn="l">
              <a:spcBef>
                <a:spcPts val="413"/>
              </a:spcBef>
              <a:spcAft>
                <a:spcPts val="0"/>
              </a:spcAft>
              <a:buClr>
                <a:srgbClr val="66CCCC"/>
              </a:buClr>
              <a:buSzPct val="70000"/>
              <a:buFont typeface="Noto Symbol"/>
              <a:buChar char="❑"/>
            </a:pPr>
            <a:r>
              <a:rPr b="0" baseline="0" i="0" lang="en-US" sz="1600" u="none" cap="none" strike="noStrike">
                <a:solidFill>
                  <a:schemeClr val="dk1"/>
                </a:solidFill>
                <a:latin typeface="Arial"/>
                <a:ea typeface="Arial"/>
                <a:cs typeface="Arial"/>
                <a:sym typeface="Arial"/>
              </a:rPr>
              <a:t>    Quota in Phone Records is also very efficient</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2" name="Shape 72"/>
        <p:cNvGrpSpPr/>
        <p:nvPr/>
      </p:nvGrpSpPr>
      <p:grpSpPr>
        <a:xfrm>
          <a:off x="0" y="0"/>
          <a:ext cx="0" cy="0"/>
          <a:chOff x="0" y="0"/>
          <a:chExt cx="0" cy="0"/>
        </a:xfrm>
      </p:grpSpPr>
      <p:sp>
        <p:nvSpPr>
          <p:cNvPr id="73" name="Shape 73"/>
          <p:cNvSpPr txBox="1"/>
          <p:nvPr>
            <p:ph type="title"/>
          </p:nvPr>
        </p:nvSpPr>
        <p:spPr>
          <a:xfrm>
            <a:off x="528637" y="114300"/>
            <a:ext cx="8153399" cy="762000"/>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0" baseline="0" i="0" lang="en-US" sz="2400" u="none" cap="none" strike="noStrike">
                <a:solidFill>
                  <a:srgbClr val="1086BE"/>
                </a:solidFill>
                <a:latin typeface="Arial"/>
                <a:ea typeface="Arial"/>
                <a:cs typeface="Arial"/>
                <a:sym typeface="Arial"/>
              </a:rPr>
              <a:t>Summary</a:t>
            </a:r>
          </a:p>
        </p:txBody>
      </p:sp>
      <p:sp>
        <p:nvSpPr>
          <p:cNvPr id="74" name="Shape 74"/>
          <p:cNvSpPr txBox="1"/>
          <p:nvPr>
            <p:ph idx="11" type="ftr"/>
          </p:nvPr>
        </p:nvSpPr>
        <p:spPr>
          <a:xfrm>
            <a:off x="2724149" y="6615114"/>
            <a:ext cx="4403725" cy="242885"/>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0" baseline="0" i="0" lang="en-US" sz="600" u="none" cap="none" strike="noStrike">
                <a:solidFill>
                  <a:srgbClr val="7F7F7F"/>
                </a:solidFill>
                <a:latin typeface="Arial"/>
                <a:ea typeface="Arial"/>
                <a:cs typeface="Arial"/>
                <a:sym typeface="Arial"/>
              </a:rPr>
              <a:t>CfMC User Conference | Copyright 2014</a:t>
            </a:r>
          </a:p>
        </p:txBody>
      </p:sp>
      <p:sp>
        <p:nvSpPr>
          <p:cNvPr id="75" name="Shape 75"/>
          <p:cNvSpPr txBox="1"/>
          <p:nvPr>
            <p:ph idx="12" type="sldNum"/>
          </p:nvPr>
        </p:nvSpPr>
        <p:spPr>
          <a:xfrm>
            <a:off x="8186738" y="6615114"/>
            <a:ext cx="533399" cy="244474"/>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baseline="0" i="0" lang="en-US" sz="600" u="none" cap="none" strike="noStrike">
                <a:solidFill>
                  <a:srgbClr val="7F7F7F"/>
                </a:solidFill>
                <a:latin typeface="Arial"/>
                <a:ea typeface="Arial"/>
                <a:cs typeface="Arial"/>
                <a:sym typeface="Arial"/>
              </a:rPr>
              <a:t>‹#›</a:t>
            </a:fld>
          </a:p>
        </p:txBody>
      </p:sp>
      <p:sp>
        <p:nvSpPr>
          <p:cNvPr id="76" name="Shape 76"/>
          <p:cNvSpPr txBox="1"/>
          <p:nvPr>
            <p:ph idx="1" type="body"/>
          </p:nvPr>
        </p:nvSpPr>
        <p:spPr>
          <a:xfrm>
            <a:off x="442912" y="1054101"/>
            <a:ext cx="8153399" cy="4525963"/>
          </a:xfrm>
          <a:prstGeom prst="rect">
            <a:avLst/>
          </a:prstGeom>
          <a:noFill/>
          <a:ln>
            <a:noFill/>
          </a:ln>
        </p:spPr>
        <p:txBody>
          <a:bodyPr anchorCtr="0" anchor="t" bIns="45700" lIns="91425" rIns="91425" tIns="45700">
            <a:noAutofit/>
          </a:bodyPr>
          <a:lstStyle/>
          <a:p>
            <a:pPr indent="-239315" lvl="0" marL="239315" marR="0" rtl="0" algn="l">
              <a:lnSpc>
                <a:spcPct val="90000"/>
              </a:lnSpc>
              <a:spcBef>
                <a:spcPts val="0"/>
              </a:spcBef>
              <a:spcAft>
                <a:spcPts val="0"/>
              </a:spcAft>
              <a:buClr>
                <a:schemeClr val="accent2"/>
              </a:buClr>
              <a:buSzPct val="58421"/>
              <a:buFont typeface="Arial"/>
              <a:buChar char="•"/>
            </a:pPr>
            <a:r>
              <a:rPr b="0" baseline="0" i="0" lang="en-US" sz="1850" u="none" cap="none" strike="noStrike">
                <a:solidFill>
                  <a:srgbClr val="262626"/>
                </a:solidFill>
                <a:latin typeface="Arial"/>
                <a:ea typeface="Arial"/>
                <a:cs typeface="Arial"/>
                <a:sym typeface="Arial"/>
              </a:rPr>
              <a:t>Outcome | What the Audience Will Learn to Do</a:t>
            </a:r>
          </a:p>
          <a:p>
            <a:pPr indent="-213122" lvl="1" marL="479822" marR="0" rtl="0" algn="l">
              <a:lnSpc>
                <a:spcPct val="90000"/>
              </a:lnSpc>
              <a:spcBef>
                <a:spcPts val="413"/>
              </a:spcBef>
              <a:spcAft>
                <a:spcPts val="0"/>
              </a:spcAft>
              <a:buClr>
                <a:srgbClr val="66CCCC"/>
              </a:buClr>
              <a:buSzPct val="67812"/>
              <a:buFont typeface="Noto Symbol"/>
              <a:buChar char="⬜"/>
            </a:pPr>
            <a:r>
              <a:rPr b="0" baseline="0" i="0" lang="en-US" sz="1550" u="none" cap="none" strike="noStrike">
                <a:solidFill>
                  <a:schemeClr val="dk1"/>
                </a:solidFill>
                <a:latin typeface="Arial"/>
                <a:ea typeface="Arial"/>
                <a:cs typeface="Arial"/>
                <a:sym typeface="Arial"/>
              </a:rPr>
              <a:t>How to use our quota management tools to optimize quota management and learn how to handle cell phone lines differently than landlines.</a:t>
            </a:r>
          </a:p>
          <a:p>
            <a:pPr indent="-239315" lvl="0" marL="239315" marR="0" rtl="0" algn="l">
              <a:lnSpc>
                <a:spcPct val="90000"/>
              </a:lnSpc>
              <a:spcBef>
                <a:spcPts val="1200"/>
              </a:spcBef>
              <a:spcAft>
                <a:spcPts val="0"/>
              </a:spcAft>
              <a:buClr>
                <a:schemeClr val="accent2"/>
              </a:buClr>
              <a:buSzPct val="58421"/>
              <a:buFont typeface="Arial"/>
              <a:buChar char="•"/>
            </a:pPr>
            <a:r>
              <a:rPr b="0" baseline="0" i="0" lang="en-US" sz="1850" u="none" cap="none" strike="noStrike">
                <a:solidFill>
                  <a:srgbClr val="262626"/>
                </a:solidFill>
                <a:latin typeface="Arial"/>
                <a:ea typeface="Arial"/>
                <a:cs typeface="Arial"/>
                <a:sym typeface="Arial"/>
              </a:rPr>
              <a:t>Abstract</a:t>
            </a:r>
          </a:p>
          <a:p>
            <a:pPr indent="-213122" lvl="1" marL="479822" marR="0" rtl="0" algn="l">
              <a:lnSpc>
                <a:spcPct val="90000"/>
              </a:lnSpc>
              <a:spcBef>
                <a:spcPts val="413"/>
              </a:spcBef>
              <a:spcAft>
                <a:spcPts val="0"/>
              </a:spcAft>
              <a:buClr>
                <a:srgbClr val="66CCCC"/>
              </a:buClr>
              <a:buSzPct val="67812"/>
              <a:buFont typeface="Noto Symbol"/>
              <a:buChar char="⬜"/>
            </a:pPr>
            <a:r>
              <a:rPr b="0" baseline="0" i="0" lang="en-US" sz="1550" u="none" cap="none" strike="noStrike">
                <a:solidFill>
                  <a:schemeClr val="dk1"/>
                </a:solidFill>
                <a:latin typeface="Arial"/>
                <a:ea typeface="Arial"/>
                <a:cs typeface="Arial"/>
                <a:sym typeface="Arial"/>
              </a:rPr>
              <a:t>We have a variety of tools that clients can use to optimize how the sample files is dialed, especially in conjunction with trying to meet various quota criteria. </a:t>
            </a:r>
          </a:p>
          <a:p>
            <a:pPr indent="-213122" lvl="1" marL="479822" marR="0" rtl="0" algn="l">
              <a:lnSpc>
                <a:spcPct val="90000"/>
              </a:lnSpc>
              <a:spcBef>
                <a:spcPts val="413"/>
              </a:spcBef>
              <a:spcAft>
                <a:spcPts val="0"/>
              </a:spcAft>
              <a:buClr>
                <a:srgbClr val="66CCCC"/>
              </a:buClr>
              <a:buSzPct val="67812"/>
              <a:buFont typeface="Noto Symbol"/>
              <a:buChar char="⬜"/>
            </a:pPr>
            <a:r>
              <a:rPr b="0" baseline="0" i="0" lang="en-US" sz="1550" u="none" cap="none" strike="noStrike">
                <a:solidFill>
                  <a:schemeClr val="dk1"/>
                </a:solidFill>
                <a:latin typeface="Arial"/>
                <a:ea typeface="Arial"/>
                <a:cs typeface="Arial"/>
                <a:sym typeface="Arial"/>
              </a:rPr>
              <a:t>We’ll discuss how to use many of these tools and compare and contrast to show which approach works best for particular situations.  </a:t>
            </a:r>
          </a:p>
          <a:p>
            <a:pPr indent="-213122" lvl="1" marL="479822" marR="0" rtl="0" algn="l">
              <a:lnSpc>
                <a:spcPct val="90000"/>
              </a:lnSpc>
              <a:spcBef>
                <a:spcPts val="413"/>
              </a:spcBef>
              <a:spcAft>
                <a:spcPts val="0"/>
              </a:spcAft>
              <a:buClr>
                <a:srgbClr val="66CCCC"/>
              </a:buClr>
              <a:buSzPct val="67812"/>
              <a:buFont typeface="Noto Symbol"/>
              <a:buChar char="⬜"/>
            </a:pPr>
            <a:r>
              <a:rPr b="0" baseline="0" i="0" lang="en-US" sz="1550" u="none" cap="none" strike="noStrike">
                <a:solidFill>
                  <a:schemeClr val="dk1"/>
                </a:solidFill>
                <a:latin typeface="Arial"/>
                <a:ea typeface="Arial"/>
                <a:cs typeface="Arial"/>
                <a:sym typeface="Arial"/>
              </a:rPr>
              <a:t>Some of the features discussed will include markets, quotaname in the phone record, on line hides and reveals.</a:t>
            </a:r>
          </a:p>
          <a:p>
            <a:pPr indent="-239315" lvl="0" marL="239315" marR="0" rtl="0" algn="l">
              <a:lnSpc>
                <a:spcPct val="90000"/>
              </a:lnSpc>
              <a:spcBef>
                <a:spcPts val="1200"/>
              </a:spcBef>
              <a:spcAft>
                <a:spcPts val="0"/>
              </a:spcAft>
              <a:buClr>
                <a:schemeClr val="accent2"/>
              </a:buClr>
              <a:buSzPct val="58421"/>
              <a:buFont typeface="Arial"/>
              <a:buChar char="•"/>
            </a:pPr>
            <a:r>
              <a:rPr b="0" baseline="0" i="0" lang="en-US" sz="1850" u="none" cap="none" strike="noStrike">
                <a:solidFill>
                  <a:srgbClr val="262626"/>
                </a:solidFill>
                <a:latin typeface="Arial"/>
                <a:ea typeface="Arial"/>
                <a:cs typeface="Arial"/>
                <a:sym typeface="Arial"/>
              </a:rPr>
              <a:t>Presenter</a:t>
            </a:r>
          </a:p>
          <a:p>
            <a:pPr indent="-213122" lvl="1" marL="479822" marR="0" rtl="0" algn="l">
              <a:lnSpc>
                <a:spcPct val="90000"/>
              </a:lnSpc>
              <a:spcBef>
                <a:spcPts val="413"/>
              </a:spcBef>
              <a:spcAft>
                <a:spcPts val="0"/>
              </a:spcAft>
              <a:buClr>
                <a:srgbClr val="66CCCC"/>
              </a:buClr>
              <a:buSzPct val="67812"/>
              <a:buFont typeface="Noto Symbol"/>
              <a:buChar char="⬜"/>
            </a:pPr>
            <a:r>
              <a:rPr b="0" baseline="0" i="0" lang="en-US" sz="1550" u="none" cap="none" strike="noStrike">
                <a:solidFill>
                  <a:schemeClr val="dk1"/>
                </a:solidFill>
                <a:latin typeface="Arial"/>
                <a:ea typeface="Arial"/>
                <a:cs typeface="Arial"/>
                <a:sym typeface="Arial"/>
              </a:rPr>
              <a:t>Jim Ratto, Software Support Manager</a:t>
            </a:r>
          </a:p>
          <a:p>
            <a:pPr indent="-213122" lvl="1" marL="479822" marR="0" rtl="0" algn="l">
              <a:lnSpc>
                <a:spcPct val="90000"/>
              </a:lnSpc>
              <a:spcBef>
                <a:spcPts val="413"/>
              </a:spcBef>
              <a:spcAft>
                <a:spcPts val="0"/>
              </a:spcAft>
              <a:buClr>
                <a:srgbClr val="66CCCC"/>
              </a:buClr>
              <a:buSzPct val="67812"/>
              <a:buFont typeface="Noto Symbol"/>
              <a:buChar char="⬜"/>
            </a:pPr>
            <a:r>
              <a:rPr b="0" baseline="0" i="0" lang="en-US" sz="1550" u="none" cap="none" strike="noStrike">
                <a:solidFill>
                  <a:schemeClr val="dk1"/>
                </a:solidFill>
                <a:latin typeface="Arial"/>
                <a:ea typeface="Arial"/>
                <a:cs typeface="Arial"/>
                <a:sym typeface="Arial"/>
              </a:rPr>
              <a:t>I started working for CFMC Survox in 1981 and moved to the Support department in 1984. While in support I have been heavily involved with assisting clients solve their day- to-day issues, and have done documentation,  testing, and software design.  </a:t>
            </a:r>
          </a:p>
          <a:p>
            <a:pPr indent="-213122" lvl="1" marL="479822" marR="0" rtl="0" algn="l">
              <a:lnSpc>
                <a:spcPct val="90000"/>
              </a:lnSpc>
              <a:spcBef>
                <a:spcPts val="413"/>
              </a:spcBef>
              <a:spcAft>
                <a:spcPts val="0"/>
              </a:spcAft>
              <a:buClr>
                <a:srgbClr val="66CCCC"/>
              </a:buClr>
              <a:buSzPct val="67812"/>
              <a:buFont typeface="Noto Symbol"/>
              <a:buChar char="⬜"/>
            </a:pPr>
            <a:r>
              <a:rPr b="0" baseline="0" i="0" lang="en-US" sz="1550" u="none" cap="none" strike="noStrike">
                <a:solidFill>
                  <a:schemeClr val="dk1"/>
                </a:solidFill>
                <a:latin typeface="Arial"/>
                <a:ea typeface="Arial"/>
                <a:cs typeface="Arial"/>
                <a:sym typeface="Arial"/>
              </a:rPr>
              <a:t>I have always enjoyed the challenge  of trying to solve clients’ most difficult problems. </a:t>
            </a:r>
          </a:p>
          <a:p>
            <a:pPr indent="-145113" lvl="1" marL="479822" marR="0" rtl="0" algn="l">
              <a:lnSpc>
                <a:spcPct val="90000"/>
              </a:lnSpc>
              <a:spcBef>
                <a:spcPts val="413"/>
              </a:spcBef>
              <a:spcAft>
                <a:spcPts val="0"/>
              </a:spcAft>
              <a:buClr>
                <a:srgbClr val="66CCCC"/>
              </a:buClr>
              <a:buFont typeface="Noto Symbol"/>
              <a:buNone/>
            </a:pPr>
            <a:r>
              <a:t/>
            </a:r>
            <a:endParaRPr b="0" baseline="0" i="0" sz="1550" u="none" cap="none" strike="noStrike">
              <a:solidFill>
                <a:schemeClr val="dk1"/>
              </a:solidFill>
              <a:latin typeface="Arial"/>
              <a:ea typeface="Arial"/>
              <a:cs typeface="Arial"/>
              <a:sym typeface="Arial"/>
            </a:endParaRP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2" name="Shape 212"/>
        <p:cNvGrpSpPr/>
        <p:nvPr/>
      </p:nvGrpSpPr>
      <p:grpSpPr>
        <a:xfrm>
          <a:off x="0" y="0"/>
          <a:ext cx="0" cy="0"/>
          <a:chOff x="0" y="0"/>
          <a:chExt cx="0" cy="0"/>
        </a:xfrm>
      </p:grpSpPr>
      <p:sp>
        <p:nvSpPr>
          <p:cNvPr id="213" name="Shape 213"/>
          <p:cNvSpPr txBox="1"/>
          <p:nvPr>
            <p:ph type="title"/>
          </p:nvPr>
        </p:nvSpPr>
        <p:spPr>
          <a:xfrm>
            <a:off x="682256" y="72507"/>
            <a:ext cx="8153399" cy="762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0" baseline="0" i="0" lang="en-US" sz="2150" u="none" cap="none" strike="noStrike">
                <a:solidFill>
                  <a:srgbClr val="1086BE"/>
                </a:solidFill>
                <a:latin typeface="Arial"/>
                <a:ea typeface="Arial"/>
                <a:cs typeface="Arial"/>
                <a:sym typeface="Arial"/>
              </a:rPr>
              <a:t>Don’t Forget – Attend the Survox Summit – </a:t>
            </a:r>
            <a:br>
              <a:rPr b="0" baseline="0" i="0" lang="en-US" sz="2150" u="none" cap="none" strike="noStrike">
                <a:solidFill>
                  <a:srgbClr val="1086BE"/>
                </a:solidFill>
                <a:latin typeface="Arial"/>
                <a:ea typeface="Arial"/>
                <a:cs typeface="Arial"/>
                <a:sym typeface="Arial"/>
              </a:rPr>
            </a:br>
            <a:r>
              <a:rPr b="0" baseline="0" i="0" lang="en-US" sz="2150" u="none" cap="none" strike="noStrike">
                <a:solidFill>
                  <a:srgbClr val="1086BE"/>
                </a:solidFill>
                <a:latin typeface="Arial"/>
                <a:ea typeface="Arial"/>
                <a:cs typeface="Arial"/>
                <a:sym typeface="Arial"/>
              </a:rPr>
              <a:t>October 8 &amp; 9 Historic District, Philadelphia </a:t>
            </a:r>
          </a:p>
        </p:txBody>
      </p:sp>
      <p:sp>
        <p:nvSpPr>
          <p:cNvPr id="214" name="Shape 214"/>
          <p:cNvSpPr txBox="1"/>
          <p:nvPr>
            <p:ph idx="12" type="sldNum"/>
          </p:nvPr>
        </p:nvSpPr>
        <p:spPr>
          <a:xfrm>
            <a:off x="8186738" y="6615114"/>
            <a:ext cx="533399" cy="244474"/>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baseline="0" i="0" lang="en-US" sz="600" u="none" cap="none" strike="noStrike">
                <a:solidFill>
                  <a:srgbClr val="7F7F7F"/>
                </a:solidFill>
                <a:latin typeface="Arial"/>
                <a:ea typeface="Arial"/>
                <a:cs typeface="Arial"/>
                <a:sym typeface="Arial"/>
              </a:rPr>
              <a:t>‹#›</a:t>
            </a:fld>
          </a:p>
        </p:txBody>
      </p:sp>
      <p:pic>
        <p:nvPicPr>
          <p:cNvPr id="215" name="Shape 215"/>
          <p:cNvPicPr preferRelativeResize="0"/>
          <p:nvPr/>
        </p:nvPicPr>
        <p:blipFill rotWithShape="1">
          <a:blip r:embed="rId3">
            <a:alphaModFix/>
          </a:blip>
          <a:srcRect b="0" l="0" r="0" t="0"/>
          <a:stretch/>
        </p:blipFill>
        <p:spPr>
          <a:xfrm>
            <a:off x="247540" y="1308934"/>
            <a:ext cx="2754681" cy="1609725"/>
          </a:xfrm>
          <a:prstGeom prst="rect">
            <a:avLst/>
          </a:prstGeom>
          <a:noFill/>
          <a:ln>
            <a:noFill/>
          </a:ln>
        </p:spPr>
      </p:pic>
      <p:sp>
        <p:nvSpPr>
          <p:cNvPr id="216" name="Shape 216"/>
          <p:cNvSpPr txBox="1"/>
          <p:nvPr>
            <p:ph idx="1" type="body"/>
          </p:nvPr>
        </p:nvSpPr>
        <p:spPr>
          <a:xfrm>
            <a:off x="3244174" y="1308934"/>
            <a:ext cx="4942564" cy="4525963"/>
          </a:xfrm>
          <a:prstGeom prst="rect">
            <a:avLst/>
          </a:prstGeom>
          <a:noFill/>
          <a:ln>
            <a:noFill/>
          </a:ln>
        </p:spPr>
        <p:txBody>
          <a:bodyPr anchorCtr="0" anchor="t" bIns="45700" lIns="91425" rIns="91425" tIns="45700">
            <a:noAutofit/>
          </a:bodyPr>
          <a:lstStyle/>
          <a:p>
            <a:pPr indent="-239315" lvl="0" marL="239315" marR="0" rtl="0" algn="l">
              <a:spcBef>
                <a:spcPts val="0"/>
              </a:spcBef>
              <a:spcAft>
                <a:spcPts val="0"/>
              </a:spcAft>
              <a:buClr>
                <a:schemeClr val="accent2"/>
              </a:buClr>
              <a:buSzPct val="60000"/>
              <a:buFont typeface="Arial"/>
              <a:buChar char="•"/>
            </a:pPr>
            <a:r>
              <a:rPr b="0" baseline="0" i="0" lang="en-US" sz="1800" u="none" cap="none" strike="noStrike">
                <a:solidFill>
                  <a:srgbClr val="262626"/>
                </a:solidFill>
                <a:latin typeface="Arial"/>
                <a:ea typeface="Arial"/>
                <a:cs typeface="Arial"/>
                <a:sym typeface="Arial"/>
              </a:rPr>
              <a:t>Join us at the Survox Summit and learn more about technical best</a:t>
            </a:r>
            <a:br>
              <a:rPr b="0" baseline="0" i="0" lang="en-US" sz="1800" u="none" cap="none" strike="noStrike">
                <a:solidFill>
                  <a:srgbClr val="262626"/>
                </a:solidFill>
                <a:latin typeface="Arial"/>
                <a:ea typeface="Arial"/>
                <a:cs typeface="Arial"/>
                <a:sym typeface="Arial"/>
              </a:rPr>
            </a:br>
            <a:r>
              <a:rPr b="0" baseline="0" i="0" lang="en-US" sz="1800" u="none" cap="none" strike="noStrike">
                <a:solidFill>
                  <a:srgbClr val="262626"/>
                </a:solidFill>
                <a:latin typeface="Arial"/>
                <a:ea typeface="Arial"/>
                <a:cs typeface="Arial"/>
                <a:sym typeface="Arial"/>
              </a:rPr>
              <a:t>practices, issues, and trends.</a:t>
            </a:r>
          </a:p>
          <a:p>
            <a:pPr indent="-239315" lvl="0" marL="239315" marR="0" rtl="0" algn="l">
              <a:spcBef>
                <a:spcPts val="525"/>
              </a:spcBef>
              <a:spcAft>
                <a:spcPts val="0"/>
              </a:spcAft>
              <a:buClr>
                <a:schemeClr val="accent2"/>
              </a:buClr>
              <a:buSzPct val="60000"/>
              <a:buFont typeface="Arial"/>
              <a:buChar char="•"/>
            </a:pPr>
            <a:r>
              <a:rPr b="0" baseline="0" i="0" lang="en-US" sz="1800" u="none" cap="none" strike="noStrike">
                <a:solidFill>
                  <a:srgbClr val="262626"/>
                </a:solidFill>
                <a:latin typeface="Arial"/>
                <a:ea typeface="Arial"/>
                <a:cs typeface="Arial"/>
                <a:sym typeface="Arial"/>
              </a:rPr>
              <a:t>Receive PRC credits for attendance.</a:t>
            </a:r>
          </a:p>
          <a:p>
            <a:pPr indent="-239315" lvl="0" marL="239315" marR="0" rtl="0" algn="l">
              <a:spcBef>
                <a:spcPts val="525"/>
              </a:spcBef>
              <a:spcAft>
                <a:spcPts val="0"/>
              </a:spcAft>
              <a:buClr>
                <a:schemeClr val="accent2"/>
              </a:buClr>
              <a:buSzPct val="60000"/>
              <a:buFont typeface="Arial"/>
              <a:buChar char="•"/>
            </a:pPr>
            <a:r>
              <a:rPr b="0" baseline="0" i="0" lang="en-US" sz="1800" u="none" cap="none" strike="noStrike">
                <a:solidFill>
                  <a:srgbClr val="262626"/>
                </a:solidFill>
                <a:latin typeface="Arial"/>
                <a:ea typeface="Arial"/>
                <a:cs typeface="Arial"/>
                <a:sym typeface="Arial"/>
              </a:rPr>
              <a:t>Network with your peers and meet with experts.</a:t>
            </a:r>
          </a:p>
          <a:p>
            <a:pPr indent="-239315" lvl="0" marL="239315" marR="0" rtl="0" algn="l">
              <a:spcBef>
                <a:spcPts val="525"/>
              </a:spcBef>
              <a:spcAft>
                <a:spcPts val="0"/>
              </a:spcAft>
              <a:buClr>
                <a:schemeClr val="accent2"/>
              </a:buClr>
              <a:buSzPct val="60000"/>
              <a:buFont typeface="Arial"/>
              <a:buChar char="•"/>
            </a:pPr>
            <a:r>
              <a:rPr b="0" baseline="0" i="0" lang="en-US" sz="1800" u="none" cap="none" strike="noStrike">
                <a:solidFill>
                  <a:srgbClr val="262626"/>
                </a:solidFill>
                <a:latin typeface="Arial"/>
                <a:ea typeface="Arial"/>
                <a:cs typeface="Arial"/>
                <a:sym typeface="Arial"/>
              </a:rPr>
              <a:t>Have fun!</a:t>
            </a:r>
          </a:p>
          <a:p>
            <a:pPr indent="-239315" lvl="0" marL="239315" marR="0" rtl="0" algn="l">
              <a:spcBef>
                <a:spcPts val="525"/>
              </a:spcBef>
              <a:spcAft>
                <a:spcPts val="0"/>
              </a:spcAft>
              <a:buClr>
                <a:schemeClr val="accent2"/>
              </a:buClr>
              <a:buSzPct val="60000"/>
              <a:buFont typeface="Arial"/>
              <a:buChar char="•"/>
            </a:pPr>
            <a:r>
              <a:rPr b="0" baseline="0" i="0" lang="en-US" sz="1800" u="none" cap="none" strike="noStrike">
                <a:solidFill>
                  <a:srgbClr val="262626"/>
                </a:solidFill>
                <a:latin typeface="Arial"/>
                <a:ea typeface="Arial"/>
                <a:cs typeface="Arial"/>
                <a:sym typeface="Arial"/>
              </a:rPr>
              <a:t>Visit: </a:t>
            </a:r>
            <a:r>
              <a:rPr b="0" baseline="0" i="0" lang="en-US" sz="1800" u="sng" cap="none" strike="noStrike">
                <a:solidFill>
                  <a:schemeClr val="hlink"/>
                </a:solidFill>
                <a:latin typeface="Arial"/>
                <a:ea typeface="Arial"/>
                <a:cs typeface="Arial"/>
                <a:sym typeface="Arial"/>
                <a:hlinkClick r:id="rId4"/>
              </a:rPr>
              <a:t>http://www.cfmc.com/events/uc2015/</a:t>
            </a:r>
            <a:r>
              <a:rPr b="0" baseline="0" i="0" lang="en-US" sz="1800" u="none" cap="none" strike="noStrike">
                <a:solidFill>
                  <a:srgbClr val="262626"/>
                </a:solidFill>
                <a:latin typeface="Arial"/>
                <a:ea typeface="Arial"/>
                <a:cs typeface="Arial"/>
                <a:sym typeface="Arial"/>
              </a:rPr>
              <a:t> </a:t>
            </a:r>
          </a:p>
          <a:p>
            <a:pPr indent="0" lvl="0" marL="0" marR="0" rtl="0" algn="l">
              <a:spcBef>
                <a:spcPts val="525"/>
              </a:spcBef>
              <a:spcAft>
                <a:spcPts val="0"/>
              </a:spcAft>
              <a:buClr>
                <a:schemeClr val="accent2"/>
              </a:buClr>
              <a:buFont typeface="Arial"/>
              <a:buNone/>
            </a:pPr>
            <a:r>
              <a:t/>
            </a:r>
            <a:endParaRPr b="0" baseline="0" i="0" sz="1800" u="none" cap="none" strike="noStrike">
              <a:solidFill>
                <a:srgbClr val="262626"/>
              </a:solidFill>
              <a:latin typeface="Arial"/>
              <a:ea typeface="Arial"/>
              <a:cs typeface="Arial"/>
              <a:sym typeface="Arial"/>
            </a:endParaRPr>
          </a:p>
          <a:p>
            <a:pPr indent="0" lvl="0" marL="0" marR="0" rtl="0" algn="l">
              <a:spcBef>
                <a:spcPts val="525"/>
              </a:spcBef>
              <a:spcAft>
                <a:spcPts val="0"/>
              </a:spcAft>
              <a:buClr>
                <a:schemeClr val="accent2"/>
              </a:buClr>
              <a:buFont typeface="Arial"/>
              <a:buNone/>
            </a:pPr>
            <a:r>
              <a:t/>
            </a:r>
            <a:endParaRPr b="0" baseline="0" i="0" sz="1800" u="none" cap="none" strike="noStrike">
              <a:solidFill>
                <a:srgbClr val="262626"/>
              </a:solidFill>
              <a:latin typeface="Arial"/>
              <a:ea typeface="Arial"/>
              <a:cs typeface="Arial"/>
              <a:sym typeface="Arial"/>
            </a:endParaRPr>
          </a:p>
          <a:p>
            <a:pPr indent="-170736" lvl="0" marL="239315" marR="0" rtl="0" algn="l">
              <a:spcBef>
                <a:spcPts val="525"/>
              </a:spcBef>
              <a:spcAft>
                <a:spcPts val="0"/>
              </a:spcAft>
              <a:buClr>
                <a:schemeClr val="accent2"/>
              </a:buClr>
              <a:buFont typeface="Arial"/>
              <a:buNone/>
            </a:pPr>
            <a:r>
              <a:t/>
            </a:r>
            <a:endParaRPr b="0" baseline="0" i="0" sz="1800" u="none" cap="none" strike="noStrike">
              <a:solidFill>
                <a:srgbClr val="262626"/>
              </a:solidFill>
              <a:latin typeface="Arial"/>
              <a:ea typeface="Arial"/>
              <a:cs typeface="Arial"/>
              <a:sym typeface="Arial"/>
            </a:endParaRPr>
          </a:p>
          <a:p>
            <a:pPr indent="0" lvl="0" marL="0" marR="0" rtl="0" algn="l">
              <a:spcBef>
                <a:spcPts val="525"/>
              </a:spcBef>
              <a:spcAft>
                <a:spcPts val="0"/>
              </a:spcAft>
              <a:buClr>
                <a:schemeClr val="accent2"/>
              </a:buClr>
              <a:buFont typeface="Arial"/>
              <a:buNone/>
            </a:pPr>
            <a:r>
              <a:t/>
            </a:r>
            <a:endParaRPr b="0" baseline="0" i="0" sz="1800" u="none" cap="none" strike="noStrike">
              <a:solidFill>
                <a:srgbClr val="262626"/>
              </a:solidFill>
              <a:latin typeface="Arial"/>
              <a:ea typeface="Arial"/>
              <a:cs typeface="Arial"/>
              <a:sym typeface="Arial"/>
            </a:endParaRPr>
          </a:p>
        </p:txBody>
      </p:sp>
      <p:pic>
        <p:nvPicPr>
          <p:cNvPr id="217" name="Shape 217"/>
          <p:cNvPicPr preferRelativeResize="0"/>
          <p:nvPr/>
        </p:nvPicPr>
        <p:blipFill rotWithShape="1">
          <a:blip r:embed="rId5">
            <a:alphaModFix/>
          </a:blip>
          <a:srcRect b="0" l="0" r="0" t="0"/>
          <a:stretch/>
        </p:blipFill>
        <p:spPr>
          <a:xfrm>
            <a:off x="7549781" y="1870909"/>
            <a:ext cx="1285874" cy="1047751"/>
          </a:xfrm>
          <a:prstGeom prst="rect">
            <a:avLst/>
          </a:prstGeom>
          <a:noFill/>
          <a:ln>
            <a:noFill/>
          </a:ln>
        </p:spPr>
      </p:pic>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1" name="Shape 221"/>
        <p:cNvGrpSpPr/>
        <p:nvPr/>
      </p:nvGrpSpPr>
      <p:grpSpPr>
        <a:xfrm>
          <a:off x="0" y="0"/>
          <a:ext cx="0" cy="0"/>
          <a:chOff x="0" y="0"/>
          <a:chExt cx="0" cy="0"/>
        </a:xfrm>
      </p:grpSpPr>
      <p:sp>
        <p:nvSpPr>
          <p:cNvPr id="222" name="Shape 222"/>
          <p:cNvSpPr txBox="1"/>
          <p:nvPr>
            <p:ph type="ctrTitle"/>
          </p:nvPr>
        </p:nvSpPr>
        <p:spPr>
          <a:xfrm>
            <a:off x="3789394" y="2349486"/>
            <a:ext cx="5067864" cy="1052623"/>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0" baseline="0" i="0" lang="en-US" sz="2800" u="none" cap="none" strike="noStrike">
                <a:solidFill>
                  <a:schemeClr val="lt1"/>
                </a:solidFill>
                <a:latin typeface="Arial"/>
                <a:ea typeface="Arial"/>
                <a:cs typeface="Arial"/>
                <a:sym typeface="Arial"/>
              </a:rPr>
              <a:t>www.cfmc.com</a:t>
            </a:r>
          </a:p>
        </p:txBody>
      </p:sp>
      <p:sp>
        <p:nvSpPr>
          <p:cNvPr id="223" name="Shape 223"/>
          <p:cNvSpPr txBox="1"/>
          <p:nvPr>
            <p:ph idx="1" type="subTitle"/>
          </p:nvPr>
        </p:nvSpPr>
        <p:spPr>
          <a:xfrm>
            <a:off x="0" y="6372285"/>
            <a:ext cx="5548744" cy="485713"/>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Clr>
                <a:schemeClr val="accent2"/>
              </a:buClr>
              <a:buSzPct val="25000"/>
              <a:buFont typeface="Arial"/>
              <a:buNone/>
            </a:pPr>
            <a:r>
              <a:rPr b="1" baseline="0" i="0" lang="en-US" sz="1200" u="none" cap="none" strike="noStrike">
                <a:solidFill>
                  <a:schemeClr val="lt1"/>
                </a:solidFill>
                <a:latin typeface="Arial"/>
                <a:ea typeface="Arial"/>
                <a:cs typeface="Arial"/>
                <a:sym typeface="Arial"/>
              </a:rPr>
              <a:t>© CFMC |  August 2015</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7" name="Shape 227"/>
        <p:cNvGrpSpPr/>
        <p:nvPr/>
      </p:nvGrpSpPr>
      <p:grpSpPr>
        <a:xfrm>
          <a:off x="0" y="0"/>
          <a:ext cx="0" cy="0"/>
          <a:chOff x="0" y="0"/>
          <a:chExt cx="0" cy="0"/>
        </a:xfrm>
      </p:grpSpPr>
      <p:sp>
        <p:nvSpPr>
          <p:cNvPr id="228" name="Shape 228"/>
          <p:cNvSpPr txBox="1"/>
          <p:nvPr>
            <p:ph type="title"/>
          </p:nvPr>
        </p:nvSpPr>
        <p:spPr>
          <a:xfrm>
            <a:off x="528637" y="114300"/>
            <a:ext cx="8153399" cy="762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0" baseline="0" i="0" lang="en-US" sz="2150" u="none" cap="none" strike="noStrike">
                <a:solidFill>
                  <a:srgbClr val="1086BE"/>
                </a:solidFill>
                <a:latin typeface="Arial"/>
                <a:ea typeface="Arial"/>
                <a:cs typeface="Arial"/>
                <a:sym typeface="Arial"/>
              </a:rPr>
              <a:t>Quota Management</a:t>
            </a:r>
            <a:br>
              <a:rPr b="0" baseline="0" i="0" lang="en-US" sz="2150" u="none" cap="none" strike="noStrike">
                <a:solidFill>
                  <a:srgbClr val="1086BE"/>
                </a:solidFill>
                <a:latin typeface="Arial"/>
                <a:ea typeface="Arial"/>
                <a:cs typeface="Arial"/>
                <a:sym typeface="Arial"/>
              </a:rPr>
            </a:br>
            <a:r>
              <a:rPr b="0" baseline="0" i="0" lang="en-US" sz="2150" u="none" cap="none" strike="noStrike">
                <a:solidFill>
                  <a:srgbClr val="1086BE"/>
                </a:solidFill>
                <a:latin typeface="Arial"/>
                <a:ea typeface="Arial"/>
                <a:cs typeface="Arial"/>
                <a:sym typeface="Arial"/>
              </a:rPr>
              <a:t>Least Filled vs Most Needed</a:t>
            </a:r>
          </a:p>
        </p:txBody>
      </p:sp>
      <p:sp>
        <p:nvSpPr>
          <p:cNvPr id="229" name="Shape 229"/>
          <p:cNvSpPr txBox="1"/>
          <p:nvPr>
            <p:ph idx="12" type="sldNum"/>
          </p:nvPr>
        </p:nvSpPr>
        <p:spPr>
          <a:xfrm>
            <a:off x="8186738" y="6615114"/>
            <a:ext cx="533399" cy="244474"/>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baseline="0" i="0" lang="en-US" sz="600" u="none" cap="none" strike="noStrike">
                <a:solidFill>
                  <a:srgbClr val="7F7F7F"/>
                </a:solidFill>
                <a:latin typeface="Arial"/>
                <a:ea typeface="Arial"/>
                <a:cs typeface="Arial"/>
                <a:sym typeface="Arial"/>
              </a:rPr>
              <a:t>‹#›</a:t>
            </a:fld>
          </a:p>
        </p:txBody>
      </p:sp>
      <p:sp>
        <p:nvSpPr>
          <p:cNvPr id="230" name="Shape 230"/>
          <p:cNvSpPr txBox="1"/>
          <p:nvPr>
            <p:ph idx="1" type="body"/>
          </p:nvPr>
        </p:nvSpPr>
        <p:spPr>
          <a:xfrm>
            <a:off x="612647" y="1600200"/>
            <a:ext cx="8153399" cy="5005316"/>
          </a:xfrm>
          <a:prstGeom prst="rect">
            <a:avLst/>
          </a:prstGeom>
          <a:noFill/>
          <a:ln>
            <a:noFill/>
          </a:ln>
        </p:spPr>
        <p:txBody>
          <a:bodyPr anchorCtr="0" anchor="t" bIns="45700" lIns="91425" rIns="91425" tIns="45700">
            <a:noAutofit/>
          </a:bodyPr>
          <a:lstStyle/>
          <a:p>
            <a:pPr indent="-239315" lvl="0" marL="239315" marR="0" rtl="0" algn="l">
              <a:spcBef>
                <a:spcPts val="0"/>
              </a:spcBef>
              <a:spcAft>
                <a:spcPts val="0"/>
              </a:spcAft>
              <a:buClr>
                <a:schemeClr val="accent2"/>
              </a:buClr>
              <a:buSzPct val="60000"/>
              <a:buFont typeface="Noto Symbol"/>
              <a:buChar char="❑"/>
            </a:pPr>
            <a:r>
              <a:rPr b="0" baseline="0" i="0" lang="en-US" sz="2000" u="none" cap="none" strike="noStrike">
                <a:solidFill>
                  <a:srgbClr val="262626"/>
                </a:solidFill>
                <a:latin typeface="Arial"/>
                <a:ea typeface="Arial"/>
                <a:cs typeface="Arial"/>
                <a:sym typeface="Arial"/>
              </a:rPr>
              <a:t>Picking quotas when case might qualify for multiple cells: </a:t>
            </a:r>
          </a:p>
          <a:p>
            <a:pPr indent="-163115" lvl="0" marL="239315" marR="0" rtl="0" algn="l">
              <a:spcBef>
                <a:spcPts val="525"/>
              </a:spcBef>
              <a:spcAft>
                <a:spcPts val="0"/>
              </a:spcAft>
              <a:buClr>
                <a:schemeClr val="accent2"/>
              </a:buClr>
              <a:buFont typeface="Noto Symbol"/>
              <a:buNone/>
            </a:pPr>
            <a:r>
              <a:t/>
            </a:r>
            <a:endParaRPr b="0" baseline="0" i="0" sz="2000" u="none" cap="none" strike="noStrike">
              <a:solidFill>
                <a:srgbClr val="262626"/>
              </a:solidFill>
              <a:latin typeface="Arial"/>
              <a:ea typeface="Arial"/>
              <a:cs typeface="Arial"/>
              <a:sym typeface="Arial"/>
            </a:endParaRPr>
          </a:p>
          <a:p>
            <a:pPr indent="-213122" lvl="1" marL="479822" marR="0" rtl="0" algn="l">
              <a:spcBef>
                <a:spcPts val="413"/>
              </a:spcBef>
              <a:spcAft>
                <a:spcPts val="0"/>
              </a:spcAft>
              <a:buClr>
                <a:srgbClr val="66CCCC"/>
              </a:buClr>
              <a:buSzPct val="70000"/>
              <a:buFont typeface="Noto Symbol"/>
              <a:buChar char="❑"/>
            </a:pPr>
            <a:r>
              <a:rPr b="0" baseline="0" i="0" lang="en-US" sz="1800" u="none" cap="none" strike="noStrike">
                <a:solidFill>
                  <a:schemeClr val="dk1"/>
                </a:solidFill>
                <a:latin typeface="Arial"/>
                <a:ea typeface="Arial"/>
                <a:cs typeface="Arial"/>
                <a:sym typeface="Arial"/>
              </a:rPr>
              <a:t>Least Filled verses Most Needed</a:t>
            </a:r>
          </a:p>
          <a:p>
            <a:pPr indent="-177800" lvl="2" marL="685800" marR="0" rtl="0" algn="l">
              <a:spcBef>
                <a:spcPts val="375"/>
              </a:spcBef>
              <a:spcAft>
                <a:spcPts val="0"/>
              </a:spcAft>
              <a:buClr>
                <a:srgbClr val="0099CC"/>
              </a:buClr>
              <a:buSzPct val="75000"/>
              <a:buFont typeface="Noto Symbol"/>
              <a:buChar char="❑"/>
            </a:pPr>
            <a:r>
              <a:rPr b="0" baseline="0" i="0" lang="en-US" sz="2000" u="none" cap="none" strike="noStrike">
                <a:solidFill>
                  <a:schemeClr val="dk1"/>
                </a:solidFill>
                <a:latin typeface="Arial"/>
                <a:ea typeface="Arial"/>
                <a:cs typeface="Arial"/>
                <a:sym typeface="Arial"/>
              </a:rPr>
              <a:t>Use Least Filled when the quota targets are all very similar.   </a:t>
            </a:r>
          </a:p>
          <a:p>
            <a:pPr indent="-177800" lvl="2" marL="685800" marR="0" rtl="0" algn="l">
              <a:spcBef>
                <a:spcPts val="375"/>
              </a:spcBef>
              <a:spcAft>
                <a:spcPts val="0"/>
              </a:spcAft>
              <a:buClr>
                <a:srgbClr val="0099CC"/>
              </a:buClr>
              <a:buSzPct val="75000"/>
              <a:buFont typeface="Noto Symbol"/>
              <a:buChar char="❑"/>
            </a:pPr>
            <a:r>
              <a:rPr b="0" baseline="0" i="0" lang="en-US" sz="2000" u="none" cap="none" strike="noStrike">
                <a:solidFill>
                  <a:schemeClr val="dk1"/>
                </a:solidFill>
                <a:latin typeface="Arial"/>
                <a:ea typeface="Arial"/>
                <a:cs typeface="Arial"/>
                <a:sym typeface="Arial"/>
              </a:rPr>
              <a:t>Quotas will fill at more or less the same rate.</a:t>
            </a:r>
          </a:p>
          <a:p>
            <a:pPr indent="-82550" lvl="2" marL="685800" marR="0" rtl="0" algn="l">
              <a:spcBef>
                <a:spcPts val="375"/>
              </a:spcBef>
              <a:spcAft>
                <a:spcPts val="0"/>
              </a:spcAft>
              <a:buClr>
                <a:srgbClr val="0099CC"/>
              </a:buClr>
              <a:buFont typeface="Noto Symbol"/>
              <a:buNone/>
            </a:pPr>
            <a:r>
              <a:t/>
            </a:r>
            <a:endParaRPr b="0" baseline="0" i="0" sz="2000" u="none" cap="none" strike="noStrike">
              <a:solidFill>
                <a:schemeClr val="dk1"/>
              </a:solidFill>
              <a:latin typeface="Arial"/>
              <a:ea typeface="Arial"/>
              <a:cs typeface="Arial"/>
              <a:sym typeface="Arial"/>
            </a:endParaRPr>
          </a:p>
          <a:p>
            <a:pPr indent="-213122" lvl="1" marL="479822" marR="0" rtl="0" algn="l">
              <a:spcBef>
                <a:spcPts val="413"/>
              </a:spcBef>
              <a:spcAft>
                <a:spcPts val="0"/>
              </a:spcAft>
              <a:buClr>
                <a:srgbClr val="124889"/>
              </a:buClr>
              <a:buSzPct val="70000"/>
              <a:buFont typeface="Noto Symbol"/>
              <a:buChar char="❑"/>
            </a:pPr>
            <a:r>
              <a:rPr b="0" baseline="0" i="0" lang="en-US" sz="1800" u="none" cap="none" strike="noStrike">
                <a:solidFill>
                  <a:schemeClr val="dk1"/>
                </a:solidFill>
                <a:latin typeface="Arial"/>
                <a:ea typeface="Arial"/>
                <a:cs typeface="Arial"/>
                <a:sym typeface="Arial"/>
              </a:rPr>
              <a:t>Use Most Needed when the quota targets are quite different.   </a:t>
            </a:r>
          </a:p>
          <a:p>
            <a:pPr indent="-177800" lvl="2" marL="685800" marR="0" rtl="0" algn="l">
              <a:spcBef>
                <a:spcPts val="375"/>
              </a:spcBef>
              <a:spcAft>
                <a:spcPts val="0"/>
              </a:spcAft>
              <a:buClr>
                <a:srgbClr val="FFC000"/>
              </a:buClr>
              <a:buSzPct val="75000"/>
              <a:buFont typeface="Noto Symbol"/>
              <a:buChar char="❑"/>
            </a:pPr>
            <a:r>
              <a:rPr b="0" baseline="0" i="0" lang="en-US" sz="2000" u="none" cap="none" strike="noStrike">
                <a:solidFill>
                  <a:schemeClr val="dk1"/>
                </a:solidFill>
                <a:latin typeface="Arial"/>
                <a:ea typeface="Arial"/>
                <a:cs typeface="Arial"/>
                <a:sym typeface="Arial"/>
              </a:rPr>
              <a:t>Pick the quota with the most completes still needed or pick the quota cell with the lowest percentage filled.  </a:t>
            </a:r>
          </a:p>
          <a:p>
            <a:pPr indent="-177800" lvl="2" marL="685800" marR="0" rtl="0" algn="l">
              <a:spcBef>
                <a:spcPts val="375"/>
              </a:spcBef>
              <a:spcAft>
                <a:spcPts val="0"/>
              </a:spcAft>
              <a:buClr>
                <a:srgbClr val="FFC000"/>
              </a:buClr>
              <a:buSzPct val="75000"/>
              <a:buFont typeface="Noto Symbol"/>
              <a:buChar char="❑"/>
            </a:pPr>
            <a:r>
              <a:rPr b="0" baseline="0" i="0" lang="en-US" sz="2000" u="none" cap="none" strike="noStrike">
                <a:solidFill>
                  <a:schemeClr val="dk1"/>
                </a:solidFill>
                <a:latin typeface="Arial"/>
                <a:ea typeface="Arial"/>
                <a:cs typeface="Arial"/>
                <a:sym typeface="Arial"/>
              </a:rPr>
              <a:t>Use the percentage filled routine if you have some quota cells with low targets, but also with hard to fill criteria.</a:t>
            </a:r>
          </a:p>
          <a:p>
            <a:pPr indent="-10159" lvl="1" marL="365760" marR="0" rtl="0" algn="l">
              <a:spcBef>
                <a:spcPts val="413"/>
              </a:spcBef>
              <a:spcAft>
                <a:spcPts val="0"/>
              </a:spcAft>
              <a:buClr>
                <a:srgbClr val="66CCCC"/>
              </a:buClr>
              <a:buFont typeface="Noto Symbol"/>
              <a:buNone/>
            </a:pPr>
            <a:r>
              <a:t/>
            </a:r>
            <a:endParaRPr b="0" baseline="0" i="0" sz="1600" u="none" cap="none" strike="noStrike">
              <a:solidFill>
                <a:schemeClr val="dk1"/>
              </a:solidFill>
              <a:latin typeface="Arial"/>
              <a:ea typeface="Arial"/>
              <a:cs typeface="Arial"/>
              <a:sym typeface="Arial"/>
            </a:endParaRP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4" name="Shape 234"/>
        <p:cNvGrpSpPr/>
        <p:nvPr/>
      </p:nvGrpSpPr>
      <p:grpSpPr>
        <a:xfrm>
          <a:off x="0" y="0"/>
          <a:ext cx="0" cy="0"/>
          <a:chOff x="0" y="0"/>
          <a:chExt cx="0" cy="0"/>
        </a:xfrm>
      </p:grpSpPr>
      <p:sp>
        <p:nvSpPr>
          <p:cNvPr id="235" name="Shape 235"/>
          <p:cNvSpPr txBox="1"/>
          <p:nvPr>
            <p:ph type="title"/>
          </p:nvPr>
        </p:nvSpPr>
        <p:spPr>
          <a:xfrm>
            <a:off x="528637" y="114300"/>
            <a:ext cx="8153399" cy="762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0" baseline="0" i="0" lang="en-US" sz="2150" u="none" cap="none" strike="noStrike">
                <a:solidFill>
                  <a:srgbClr val="1086BE"/>
                </a:solidFill>
                <a:latin typeface="Arial"/>
                <a:ea typeface="Arial"/>
                <a:cs typeface="Arial"/>
                <a:sym typeface="Arial"/>
              </a:rPr>
              <a:t>Quota Management</a:t>
            </a:r>
            <a:br>
              <a:rPr b="0" baseline="0" i="0" lang="en-US" sz="2150" u="none" cap="none" strike="noStrike">
                <a:solidFill>
                  <a:srgbClr val="1086BE"/>
                </a:solidFill>
                <a:latin typeface="Arial"/>
                <a:ea typeface="Arial"/>
                <a:cs typeface="Arial"/>
                <a:sym typeface="Arial"/>
              </a:rPr>
            </a:br>
            <a:r>
              <a:rPr b="0" baseline="0" i="0" lang="en-US" sz="2150" u="none" cap="none" strike="noStrike">
                <a:solidFill>
                  <a:srgbClr val="1086BE"/>
                </a:solidFill>
                <a:latin typeface="Arial"/>
                <a:ea typeface="Arial"/>
                <a:cs typeface="Arial"/>
                <a:sym typeface="Arial"/>
              </a:rPr>
              <a:t>Least Filled </a:t>
            </a:r>
          </a:p>
        </p:txBody>
      </p:sp>
      <p:sp>
        <p:nvSpPr>
          <p:cNvPr id="236" name="Shape 236"/>
          <p:cNvSpPr txBox="1"/>
          <p:nvPr>
            <p:ph idx="12" type="sldNum"/>
          </p:nvPr>
        </p:nvSpPr>
        <p:spPr>
          <a:xfrm>
            <a:off x="8186738" y="6615114"/>
            <a:ext cx="533399" cy="244474"/>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baseline="0" i="0" lang="en-US" sz="600" u="none" cap="none" strike="noStrike">
                <a:solidFill>
                  <a:srgbClr val="7F7F7F"/>
                </a:solidFill>
                <a:latin typeface="Arial"/>
                <a:ea typeface="Arial"/>
                <a:cs typeface="Arial"/>
                <a:sym typeface="Arial"/>
              </a:rPr>
              <a:t>‹#›</a:t>
            </a:fld>
          </a:p>
        </p:txBody>
      </p:sp>
      <p:sp>
        <p:nvSpPr>
          <p:cNvPr id="237" name="Shape 237"/>
          <p:cNvSpPr txBox="1"/>
          <p:nvPr>
            <p:ph idx="1" type="body"/>
          </p:nvPr>
        </p:nvSpPr>
        <p:spPr>
          <a:xfrm>
            <a:off x="612647" y="1614267"/>
            <a:ext cx="8153399" cy="5005316"/>
          </a:xfrm>
          <a:prstGeom prst="rect">
            <a:avLst/>
          </a:prstGeom>
          <a:noFill/>
          <a:ln>
            <a:noFill/>
          </a:ln>
        </p:spPr>
        <p:txBody>
          <a:bodyPr anchorCtr="0" anchor="t" bIns="45700" lIns="91425" rIns="91425" tIns="45700">
            <a:noAutofit/>
          </a:bodyPr>
          <a:lstStyle/>
          <a:p>
            <a:pPr indent="-10159" lvl="1" marL="365760" marR="0" rtl="0" algn="l">
              <a:spcBef>
                <a:spcPts val="0"/>
              </a:spcBef>
              <a:spcAft>
                <a:spcPts val="0"/>
              </a:spcAft>
              <a:buClr>
                <a:srgbClr val="66CCCC"/>
              </a:buClr>
              <a:buSzPct val="25000"/>
              <a:buFont typeface="Noto Symbol"/>
              <a:buNone/>
            </a:pPr>
            <a:r>
              <a:rPr b="0" baseline="0" i="0" lang="en-US" sz="1800" u="none" cap="none" strike="noStrike">
                <a:solidFill>
                  <a:schemeClr val="dk1"/>
                </a:solidFill>
                <a:latin typeface="Arial"/>
                <a:ea typeface="Arial"/>
                <a:cs typeface="Arial"/>
                <a:sym typeface="Arial"/>
              </a:rPr>
              <a:t>Step 1:  Load the Quota Cell Values into the Data for referencing and processing. This step is not necessary, but it makes the rest of the logic easier and it is much easier to debug.</a:t>
            </a:r>
          </a:p>
          <a:p>
            <a:pPr indent="-10159" lvl="1" marL="365760" marR="0" rtl="0" algn="l">
              <a:spcBef>
                <a:spcPts val="413"/>
              </a:spcBef>
              <a:spcAft>
                <a:spcPts val="0"/>
              </a:spcAft>
              <a:buClr>
                <a:srgbClr val="66CCCC"/>
              </a:buClr>
              <a:buFont typeface="Noto Symbol"/>
              <a:buNone/>
            </a:pPr>
            <a:r>
              <a:t/>
            </a:r>
            <a:endParaRPr b="0" baseline="0" i="0" sz="1800" u="none" cap="none" strike="noStrike">
              <a:solidFill>
                <a:schemeClr val="dk1"/>
              </a:solidFill>
              <a:latin typeface="Arial"/>
              <a:ea typeface="Arial"/>
              <a:cs typeface="Arial"/>
              <a:sym typeface="Arial"/>
            </a:endParaRPr>
          </a:p>
          <a:p>
            <a:pPr indent="-10159" lvl="1" marL="365760" marR="0" rtl="0" algn="l">
              <a:spcBef>
                <a:spcPts val="413"/>
              </a:spcBef>
              <a:spcAft>
                <a:spcPts val="0"/>
              </a:spcAft>
              <a:buClr>
                <a:srgbClr val="66CCCC"/>
              </a:buClr>
              <a:buSzPct val="25000"/>
              <a:buFont typeface="Noto Symbol"/>
              <a:buNone/>
            </a:pPr>
            <a:r>
              <a:rPr b="0" baseline="0" i="0" lang="en-US" sz="1800" u="none" cap="none" strike="noStrike">
                <a:solidFill>
                  <a:schemeClr val="dk1"/>
                </a:solidFill>
                <a:latin typeface="Arial"/>
                <a:ea typeface="Arial"/>
                <a:cs typeface="Arial"/>
                <a:sym typeface="Arial"/>
              </a:rPr>
              <a:t>{!ReadNamedQuotas }</a:t>
            </a:r>
          </a:p>
          <a:p>
            <a:pPr indent="-10159" lvl="1" marL="365760" marR="0" rtl="0" algn="l">
              <a:spcBef>
                <a:spcPts val="413"/>
              </a:spcBef>
              <a:spcAft>
                <a:spcPts val="0"/>
              </a:spcAft>
              <a:buClr>
                <a:srgbClr val="66CCCC"/>
              </a:buClr>
              <a:buSzPct val="25000"/>
              <a:buFont typeface="Noto Symbol"/>
              <a:buNone/>
            </a:pPr>
            <a:r>
              <a:rPr b="0" baseline="0" i="0" lang="en-US" sz="1800" u="none" cap="none" strike="noStrike">
                <a:solidFill>
                  <a:schemeClr val="dk1"/>
                </a:solidFill>
                <a:latin typeface="Arial"/>
                <a:ea typeface="Arial"/>
                <a:cs typeface="Arial"/>
                <a:sym typeface="Arial"/>
              </a:rPr>
              <a:t>&gt;Repeat $a=One,Two,Three,Four,Five</a:t>
            </a:r>
          </a:p>
          <a:p>
            <a:pPr indent="-10159" lvl="1" marL="365760" marR="0" rtl="0" algn="l">
              <a:spcBef>
                <a:spcPts val="413"/>
              </a:spcBef>
              <a:spcAft>
                <a:spcPts val="0"/>
              </a:spcAft>
              <a:buClr>
                <a:srgbClr val="66CCCC"/>
              </a:buClr>
              <a:buSzPct val="25000"/>
              <a:buFont typeface="Noto Symbol"/>
              <a:buNone/>
            </a:pPr>
            <a:r>
              <a:rPr b="0" baseline="0" i="0" lang="en-US" sz="1800" u="none" cap="none" strike="noStrike">
                <a:solidFill>
                  <a:schemeClr val="dk1"/>
                </a:solidFill>
                <a:latin typeface="Arial"/>
                <a:ea typeface="Arial"/>
                <a:cs typeface="Arial"/>
                <a:sym typeface="Arial"/>
              </a:rPr>
              <a:t>&gt;Repeat $x="",".t"; $y=cur,targ</a:t>
            </a:r>
          </a:p>
          <a:p>
            <a:pPr indent="-10159" lvl="1" marL="365760" marR="0" rtl="0" algn="l">
              <a:spcBef>
                <a:spcPts val="413"/>
              </a:spcBef>
              <a:spcAft>
                <a:spcPts val="0"/>
              </a:spcAft>
              <a:buClr>
                <a:srgbClr val="66CCCC"/>
              </a:buClr>
              <a:buSzPct val="25000"/>
              <a:buFont typeface="Noto Symbol"/>
              <a:buNone/>
            </a:pPr>
            <a:r>
              <a:rPr b="0" baseline="0" i="0" lang="en-US" sz="1800" u="none" cap="none" strike="noStrike">
                <a:solidFill>
                  <a:schemeClr val="dk1"/>
                </a:solidFill>
                <a:latin typeface="Arial"/>
                <a:ea typeface="Arial"/>
                <a:cs typeface="Arial"/>
                <a:sym typeface="Arial"/>
              </a:rPr>
              <a:t>{Cell_$A__$Y: .4</a:t>
            </a:r>
          </a:p>
          <a:p>
            <a:pPr indent="-10159" lvl="1" marL="365760" marR="0" rtl="0" algn="l">
              <a:spcBef>
                <a:spcPts val="413"/>
              </a:spcBef>
              <a:spcAft>
                <a:spcPts val="0"/>
              </a:spcAft>
              <a:buClr>
                <a:srgbClr val="66CCCC"/>
              </a:buClr>
              <a:buSzPct val="25000"/>
              <a:buFont typeface="Noto Symbol"/>
              <a:buNone/>
            </a:pPr>
            <a:r>
              <a:rPr b="0" baseline="0" i="0" lang="en-US" sz="1800" u="none" cap="none" strike="noStrike">
                <a:solidFill>
                  <a:schemeClr val="dk1"/>
                </a:solidFill>
                <a:latin typeface="Arial"/>
                <a:ea typeface="Arial"/>
                <a:cs typeface="Arial"/>
                <a:sym typeface="Arial"/>
              </a:rPr>
              <a:t>!Expression,,Quota(Cell_$A$X) }</a:t>
            </a:r>
          </a:p>
          <a:p>
            <a:pPr indent="-10159" lvl="1" marL="365760" marR="0" rtl="0" algn="l">
              <a:spcBef>
                <a:spcPts val="413"/>
              </a:spcBef>
              <a:spcAft>
                <a:spcPts val="0"/>
              </a:spcAft>
              <a:buClr>
                <a:srgbClr val="66CCCC"/>
              </a:buClr>
              <a:buSzPct val="25000"/>
              <a:buFont typeface="Noto Symbol"/>
              <a:buNone/>
            </a:pPr>
            <a:r>
              <a:rPr b="0" baseline="0" i="0" lang="en-US" sz="1800" u="none" cap="none" strike="noStrike">
                <a:solidFill>
                  <a:schemeClr val="dk1"/>
                </a:solidFill>
                <a:latin typeface="Arial"/>
                <a:ea typeface="Arial"/>
                <a:cs typeface="Arial"/>
                <a:sym typeface="Arial"/>
              </a:rPr>
              <a:t>&gt;EndRepeat</a:t>
            </a:r>
          </a:p>
          <a:p>
            <a:pPr indent="-10159" lvl="1" marL="365760" marR="0" rtl="0" algn="l">
              <a:spcBef>
                <a:spcPts val="413"/>
              </a:spcBef>
              <a:spcAft>
                <a:spcPts val="0"/>
              </a:spcAft>
              <a:buClr>
                <a:srgbClr val="66CCCC"/>
              </a:buClr>
              <a:buSzPct val="25000"/>
              <a:buFont typeface="Noto Symbol"/>
              <a:buNone/>
            </a:pPr>
            <a:r>
              <a:rPr b="0" baseline="0" i="0" lang="en-US" sz="1800" u="none" cap="none" strike="noStrike">
                <a:solidFill>
                  <a:schemeClr val="dk1"/>
                </a:solidFill>
                <a:latin typeface="Arial"/>
                <a:ea typeface="Arial"/>
                <a:cs typeface="Arial"/>
                <a:sym typeface="Arial"/>
              </a:rPr>
              <a:t>&gt;EndRepeat</a:t>
            </a:r>
          </a:p>
          <a:p>
            <a:pPr indent="-10159" lvl="1" marL="365760" marR="0" rtl="0" algn="l">
              <a:spcBef>
                <a:spcPts val="413"/>
              </a:spcBef>
              <a:spcAft>
                <a:spcPts val="0"/>
              </a:spcAft>
              <a:buClr>
                <a:srgbClr val="66CCCC"/>
              </a:buClr>
              <a:buFont typeface="Noto Symbol"/>
              <a:buNone/>
            </a:pPr>
            <a:r>
              <a:t/>
            </a:r>
            <a:endParaRPr b="0" baseline="0" i="0" sz="1600" u="none" cap="none" strike="noStrike">
              <a:solidFill>
                <a:schemeClr val="dk1"/>
              </a:solidFill>
              <a:latin typeface="Arial"/>
              <a:ea typeface="Arial"/>
              <a:cs typeface="Arial"/>
              <a:sym typeface="Arial"/>
            </a:endParaRPr>
          </a:p>
          <a:p>
            <a:pPr indent="-10159" lvl="1" marL="365760" marR="0" rtl="0" algn="l">
              <a:spcBef>
                <a:spcPts val="413"/>
              </a:spcBef>
              <a:spcAft>
                <a:spcPts val="0"/>
              </a:spcAft>
              <a:buClr>
                <a:srgbClr val="66CCCC"/>
              </a:buClr>
              <a:buFont typeface="Noto Symbol"/>
              <a:buNone/>
            </a:pPr>
            <a:r>
              <a:t/>
            </a:r>
            <a:endParaRPr b="0" baseline="0" i="0" sz="1600" u="none" cap="none" strike="noStrike">
              <a:solidFill>
                <a:schemeClr val="dk1"/>
              </a:solidFill>
              <a:latin typeface="Arial"/>
              <a:ea typeface="Arial"/>
              <a:cs typeface="Arial"/>
              <a:sym typeface="Arial"/>
            </a:endParaRP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1" name="Shape 241"/>
        <p:cNvGrpSpPr/>
        <p:nvPr/>
      </p:nvGrpSpPr>
      <p:grpSpPr>
        <a:xfrm>
          <a:off x="0" y="0"/>
          <a:ext cx="0" cy="0"/>
          <a:chOff x="0" y="0"/>
          <a:chExt cx="0" cy="0"/>
        </a:xfrm>
      </p:grpSpPr>
      <p:sp>
        <p:nvSpPr>
          <p:cNvPr id="242" name="Shape 242"/>
          <p:cNvSpPr txBox="1"/>
          <p:nvPr>
            <p:ph type="title"/>
          </p:nvPr>
        </p:nvSpPr>
        <p:spPr>
          <a:xfrm>
            <a:off x="528637" y="114300"/>
            <a:ext cx="8153399" cy="762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0" baseline="0" i="0" lang="en-US" sz="2150" u="none" cap="none" strike="noStrike">
                <a:solidFill>
                  <a:srgbClr val="1086BE"/>
                </a:solidFill>
                <a:latin typeface="Arial"/>
                <a:ea typeface="Arial"/>
                <a:cs typeface="Arial"/>
                <a:sym typeface="Arial"/>
              </a:rPr>
              <a:t>Quota Management</a:t>
            </a:r>
            <a:br>
              <a:rPr b="0" baseline="0" i="0" lang="en-US" sz="2150" u="none" cap="none" strike="noStrike">
                <a:solidFill>
                  <a:srgbClr val="1086BE"/>
                </a:solidFill>
                <a:latin typeface="Arial"/>
                <a:ea typeface="Arial"/>
                <a:cs typeface="Arial"/>
                <a:sym typeface="Arial"/>
              </a:rPr>
            </a:br>
            <a:r>
              <a:rPr b="0" baseline="0" i="0" lang="en-US" sz="2150" u="none" cap="none" strike="noStrike">
                <a:solidFill>
                  <a:srgbClr val="1086BE"/>
                </a:solidFill>
                <a:latin typeface="Arial"/>
                <a:ea typeface="Arial"/>
                <a:cs typeface="Arial"/>
                <a:sym typeface="Arial"/>
              </a:rPr>
              <a:t>Least Filled </a:t>
            </a:r>
          </a:p>
        </p:txBody>
      </p:sp>
      <p:sp>
        <p:nvSpPr>
          <p:cNvPr id="243" name="Shape 243"/>
          <p:cNvSpPr txBox="1"/>
          <p:nvPr>
            <p:ph idx="12" type="sldNum"/>
          </p:nvPr>
        </p:nvSpPr>
        <p:spPr>
          <a:xfrm>
            <a:off x="8186738" y="6615114"/>
            <a:ext cx="533399" cy="244474"/>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baseline="0" i="0" lang="en-US" sz="600" u="none" cap="none" strike="noStrike">
                <a:solidFill>
                  <a:srgbClr val="7F7F7F"/>
                </a:solidFill>
                <a:latin typeface="Arial"/>
                <a:ea typeface="Arial"/>
                <a:cs typeface="Arial"/>
                <a:sym typeface="Arial"/>
              </a:rPr>
              <a:t>‹#›</a:t>
            </a:fld>
          </a:p>
        </p:txBody>
      </p:sp>
      <p:sp>
        <p:nvSpPr>
          <p:cNvPr id="244" name="Shape 244"/>
          <p:cNvSpPr txBox="1"/>
          <p:nvPr>
            <p:ph idx="1" type="body"/>
          </p:nvPr>
        </p:nvSpPr>
        <p:spPr>
          <a:xfrm>
            <a:off x="566737" y="1116105"/>
            <a:ext cx="8153399" cy="5005316"/>
          </a:xfrm>
          <a:prstGeom prst="rect">
            <a:avLst/>
          </a:prstGeom>
          <a:noFill/>
          <a:ln>
            <a:noFill/>
          </a:ln>
        </p:spPr>
        <p:txBody>
          <a:bodyPr anchorCtr="0" anchor="t" bIns="45700" lIns="91425" rIns="91425" tIns="45700">
            <a:noAutofit/>
          </a:bodyPr>
          <a:lstStyle/>
          <a:p>
            <a:pPr indent="-10159" lvl="1" marL="365760" marR="0" rtl="0" algn="l">
              <a:spcBef>
                <a:spcPts val="0"/>
              </a:spcBef>
              <a:spcAft>
                <a:spcPts val="0"/>
              </a:spcAft>
              <a:buClr>
                <a:srgbClr val="66CCCC"/>
              </a:buClr>
              <a:buSzPct val="25000"/>
              <a:buFont typeface="Noto Symbol"/>
              <a:buNone/>
            </a:pPr>
            <a:r>
              <a:rPr b="0" baseline="0" i="0" lang="en-US" sz="1500" u="none" cap="none" strike="noStrike">
                <a:solidFill>
                  <a:schemeClr val="dk1"/>
                </a:solidFill>
                <a:latin typeface="Arial"/>
                <a:ea typeface="Arial"/>
                <a:cs typeface="Arial"/>
                <a:sym typeface="Arial"/>
              </a:rPr>
              <a:t>Step 2:  Blank out the quota cell values that are not valid for this respondent.   This can also done by not adding them in Step 1.</a:t>
            </a:r>
          </a:p>
          <a:p>
            <a:pPr indent="-10159" lvl="1" marL="365760" marR="0" rtl="0" algn="l">
              <a:spcBef>
                <a:spcPts val="413"/>
              </a:spcBef>
              <a:spcAft>
                <a:spcPts val="0"/>
              </a:spcAft>
              <a:buClr>
                <a:srgbClr val="66CCCC"/>
              </a:buClr>
              <a:buFont typeface="Noto Symbol"/>
              <a:buNone/>
            </a:pPr>
            <a:r>
              <a:t/>
            </a:r>
            <a:endParaRPr b="0" baseline="0" i="0" sz="1500" u="none" cap="none" strike="noStrike">
              <a:solidFill>
                <a:schemeClr val="dk1"/>
              </a:solidFill>
              <a:latin typeface="Arial"/>
              <a:ea typeface="Arial"/>
              <a:cs typeface="Arial"/>
              <a:sym typeface="Arial"/>
            </a:endParaRPr>
          </a:p>
          <a:p>
            <a:pPr indent="-10159" lvl="1" marL="365760" marR="0" rtl="0" algn="l">
              <a:spcBef>
                <a:spcPts val="413"/>
              </a:spcBef>
              <a:spcAft>
                <a:spcPts val="0"/>
              </a:spcAft>
              <a:buClr>
                <a:srgbClr val="66CCCC"/>
              </a:buClr>
              <a:buSzPct val="25000"/>
              <a:buFont typeface="Noto Symbol"/>
              <a:buNone/>
            </a:pPr>
            <a:r>
              <a:rPr b="0" baseline="0" i="0" lang="en-US" sz="1500" u="none" cap="none" strike="noStrike">
                <a:solidFill>
                  <a:schemeClr val="dk1"/>
                </a:solidFill>
                <a:latin typeface="Arial"/>
                <a:ea typeface="Arial"/>
                <a:cs typeface="Arial"/>
                <a:sym typeface="Arial"/>
              </a:rPr>
              <a:t>&gt;Repeat $a=01,...,05; $B=One,Two,Three,Four,Five</a:t>
            </a:r>
          </a:p>
          <a:p>
            <a:pPr indent="-10159" lvl="1" marL="365760" marR="0" rtl="0" algn="l">
              <a:spcBef>
                <a:spcPts val="413"/>
              </a:spcBef>
              <a:spcAft>
                <a:spcPts val="0"/>
              </a:spcAft>
              <a:buClr>
                <a:srgbClr val="66CCCC"/>
              </a:buClr>
              <a:buSzPct val="25000"/>
              <a:buFont typeface="Noto Symbol"/>
              <a:buNone/>
            </a:pPr>
            <a:r>
              <a:rPr b="0" baseline="0" i="0" lang="en-US" sz="1500" u="none" cap="none" strike="noStrike">
                <a:solidFill>
                  <a:schemeClr val="dk1"/>
                </a:solidFill>
                <a:latin typeface="Arial"/>
                <a:ea typeface="Arial"/>
                <a:cs typeface="Arial"/>
                <a:sym typeface="Arial"/>
              </a:rPr>
              <a:t>{!If WhichCells(&lt;&gt;$A)</a:t>
            </a:r>
          </a:p>
          <a:p>
            <a:pPr indent="-10159" lvl="1" marL="365760" marR="0" rtl="0" algn="l">
              <a:spcBef>
                <a:spcPts val="413"/>
              </a:spcBef>
              <a:spcAft>
                <a:spcPts val="0"/>
              </a:spcAft>
              <a:buClr>
                <a:srgbClr val="66CCCC"/>
              </a:buClr>
              <a:buSzPct val="25000"/>
              <a:buFont typeface="Noto Symbol"/>
              <a:buNone/>
            </a:pPr>
            <a:r>
              <a:rPr b="0" baseline="0" i="0" lang="en-US" sz="1500" u="none" cap="none" strike="noStrike">
                <a:solidFill>
                  <a:schemeClr val="dk1"/>
                </a:solidFill>
                <a:latin typeface="Arial"/>
                <a:ea typeface="Arial"/>
                <a:cs typeface="Arial"/>
                <a:sym typeface="Arial"/>
              </a:rPr>
              <a:t>!Generate,Clear_Data,Cell_$B__Cur }</a:t>
            </a:r>
          </a:p>
          <a:p>
            <a:pPr indent="-10159" lvl="1" marL="365760" marR="0" rtl="0" algn="l">
              <a:spcBef>
                <a:spcPts val="413"/>
              </a:spcBef>
              <a:spcAft>
                <a:spcPts val="0"/>
              </a:spcAft>
              <a:buClr>
                <a:srgbClr val="66CCCC"/>
              </a:buClr>
              <a:buSzPct val="25000"/>
              <a:buFont typeface="Noto Symbol"/>
              <a:buNone/>
            </a:pPr>
            <a:r>
              <a:rPr b="0" baseline="0" i="0" lang="en-US" sz="1500" u="none" cap="none" strike="noStrike">
                <a:solidFill>
                  <a:schemeClr val="dk1"/>
                </a:solidFill>
                <a:latin typeface="Arial"/>
                <a:ea typeface="Arial"/>
                <a:cs typeface="Arial"/>
                <a:sym typeface="Arial"/>
              </a:rPr>
              <a:t>&gt;EndRepeat</a:t>
            </a:r>
          </a:p>
          <a:p>
            <a:pPr indent="-10159" lvl="1" marL="365760" marR="0" rtl="0" algn="l">
              <a:spcBef>
                <a:spcPts val="413"/>
              </a:spcBef>
              <a:spcAft>
                <a:spcPts val="0"/>
              </a:spcAft>
              <a:buClr>
                <a:srgbClr val="66CCCC"/>
              </a:buClr>
              <a:buFont typeface="Noto Symbol"/>
              <a:buNone/>
            </a:pPr>
            <a:r>
              <a:t/>
            </a:r>
            <a:endParaRPr b="0" baseline="0" i="0" sz="1500" u="none" cap="none" strike="noStrike">
              <a:solidFill>
                <a:schemeClr val="dk1"/>
              </a:solidFill>
              <a:latin typeface="Arial"/>
              <a:ea typeface="Arial"/>
              <a:cs typeface="Arial"/>
              <a:sym typeface="Arial"/>
            </a:endParaRPr>
          </a:p>
          <a:p>
            <a:pPr indent="-10159" lvl="1" marL="365760" marR="0" rtl="0" algn="l">
              <a:spcBef>
                <a:spcPts val="413"/>
              </a:spcBef>
              <a:spcAft>
                <a:spcPts val="0"/>
              </a:spcAft>
              <a:buClr>
                <a:srgbClr val="66CCCC"/>
              </a:buClr>
              <a:buSzPct val="25000"/>
              <a:buFont typeface="Noto Symbol"/>
              <a:buNone/>
            </a:pPr>
            <a:r>
              <a:rPr b="0" baseline="0" i="0" lang="en-US" sz="1500" u="none" cap="none" strike="noStrike">
                <a:solidFill>
                  <a:schemeClr val="dk1"/>
                </a:solidFill>
                <a:latin typeface="Arial"/>
                <a:ea typeface="Arial"/>
                <a:cs typeface="Arial"/>
                <a:sym typeface="Arial"/>
              </a:rPr>
              <a:t>Step 3:  Store the minimum of the quotas available.</a:t>
            </a:r>
          </a:p>
          <a:p>
            <a:pPr indent="-10159" lvl="1" marL="365760" marR="0" rtl="0" algn="l">
              <a:spcBef>
                <a:spcPts val="413"/>
              </a:spcBef>
              <a:spcAft>
                <a:spcPts val="0"/>
              </a:spcAft>
              <a:buClr>
                <a:srgbClr val="66CCCC"/>
              </a:buClr>
              <a:buFont typeface="Noto Symbol"/>
              <a:buNone/>
            </a:pPr>
            <a:r>
              <a:t/>
            </a:r>
            <a:endParaRPr b="0" baseline="0" i="0" sz="1500" u="none" cap="none" strike="noStrike">
              <a:solidFill>
                <a:schemeClr val="dk1"/>
              </a:solidFill>
              <a:latin typeface="Arial"/>
              <a:ea typeface="Arial"/>
              <a:cs typeface="Arial"/>
              <a:sym typeface="Arial"/>
            </a:endParaRPr>
          </a:p>
          <a:p>
            <a:pPr indent="-10159" lvl="1" marL="365760" marR="0" rtl="0" algn="l">
              <a:spcBef>
                <a:spcPts val="413"/>
              </a:spcBef>
              <a:spcAft>
                <a:spcPts val="0"/>
              </a:spcAft>
              <a:buClr>
                <a:srgbClr val="66CCCC"/>
              </a:buClr>
              <a:buSzPct val="25000"/>
              <a:buFont typeface="Noto Symbol"/>
              <a:buNone/>
            </a:pPr>
            <a:r>
              <a:rPr b="0" baseline="0" i="0" lang="en-US" sz="1500" u="none" cap="none" strike="noStrike">
                <a:solidFill>
                  <a:schemeClr val="dk1"/>
                </a:solidFill>
                <a:latin typeface="Arial"/>
                <a:ea typeface="Arial"/>
                <a:cs typeface="Arial"/>
                <a:sym typeface="Arial"/>
              </a:rPr>
              <a:t>{MinQuota:  .4</a:t>
            </a:r>
          </a:p>
          <a:p>
            <a:pPr indent="-10159" lvl="1" marL="365760" marR="0" rtl="0" algn="l">
              <a:spcBef>
                <a:spcPts val="413"/>
              </a:spcBef>
              <a:spcAft>
                <a:spcPts val="0"/>
              </a:spcAft>
              <a:buClr>
                <a:srgbClr val="66CCCC"/>
              </a:buClr>
              <a:buSzPct val="25000"/>
              <a:buFont typeface="Noto Symbol"/>
              <a:buNone/>
            </a:pPr>
            <a:r>
              <a:rPr b="0" baseline="0" i="0" lang="en-US" sz="1500" u="none" cap="none" strike="noStrike">
                <a:solidFill>
                  <a:schemeClr val="dk1"/>
                </a:solidFill>
                <a:latin typeface="Arial"/>
                <a:ea typeface="Arial"/>
                <a:cs typeface="Arial"/>
                <a:sym typeface="Arial"/>
              </a:rPr>
              <a:t>!Expression,,Min(&amp;</a:t>
            </a:r>
          </a:p>
          <a:p>
            <a:pPr indent="-10159" lvl="1" marL="365760" marR="0" rtl="0" algn="l">
              <a:spcBef>
                <a:spcPts val="413"/>
              </a:spcBef>
              <a:spcAft>
                <a:spcPts val="0"/>
              </a:spcAft>
              <a:buClr>
                <a:srgbClr val="66CCCC"/>
              </a:buClr>
              <a:buSzPct val="25000"/>
              <a:buFont typeface="Noto Symbol"/>
              <a:buNone/>
            </a:pPr>
            <a:r>
              <a:rPr b="0" baseline="0" i="0" lang="en-US" sz="1500" u="none" cap="none" strike="noStrike">
                <a:solidFill>
                  <a:schemeClr val="dk1"/>
                </a:solidFill>
                <a:latin typeface="Arial"/>
                <a:ea typeface="Arial"/>
                <a:cs typeface="Arial"/>
                <a:sym typeface="Arial"/>
              </a:rPr>
              <a:t>&gt;Repeat $a=01,...,05; $B=One,Two,Three,Four,Five</a:t>
            </a:r>
          </a:p>
          <a:p>
            <a:pPr indent="-10159" lvl="1" marL="365760" marR="0" rtl="0" algn="l">
              <a:spcBef>
                <a:spcPts val="413"/>
              </a:spcBef>
              <a:spcAft>
                <a:spcPts val="0"/>
              </a:spcAft>
              <a:buClr>
                <a:srgbClr val="66CCCC"/>
              </a:buClr>
              <a:buSzPct val="25000"/>
              <a:buFont typeface="Noto Symbol"/>
              <a:buNone/>
            </a:pPr>
            <a:r>
              <a:rPr b="0" baseline="0" i="0" lang="en-US" sz="1500" u="none" cap="none" strike="noStrike">
                <a:solidFill>
                  <a:schemeClr val="dk1"/>
                </a:solidFill>
                <a:latin typeface="Arial"/>
                <a:ea typeface="Arial"/>
                <a:cs typeface="Arial"/>
                <a:sym typeface="Arial"/>
              </a:rPr>
              <a:t>           Cell_$B__Cur,&amp;</a:t>
            </a:r>
          </a:p>
          <a:p>
            <a:pPr indent="-10159" lvl="1" marL="365760" marR="0" rtl="0" algn="l">
              <a:spcBef>
                <a:spcPts val="413"/>
              </a:spcBef>
              <a:spcAft>
                <a:spcPts val="0"/>
              </a:spcAft>
              <a:buClr>
                <a:srgbClr val="66CCCC"/>
              </a:buClr>
              <a:buSzPct val="25000"/>
              <a:buFont typeface="Noto Symbol"/>
              <a:buNone/>
            </a:pPr>
            <a:r>
              <a:rPr b="0" baseline="0" i="0" lang="en-US" sz="1500" u="none" cap="none" strike="noStrike">
                <a:solidFill>
                  <a:schemeClr val="dk1"/>
                </a:solidFill>
                <a:latin typeface="Arial"/>
                <a:ea typeface="Arial"/>
                <a:cs typeface="Arial"/>
                <a:sym typeface="Arial"/>
              </a:rPr>
              <a:t>&gt;Endrepeat</a:t>
            </a:r>
          </a:p>
          <a:p>
            <a:pPr indent="-10159" lvl="1" marL="365760" marR="0" rtl="0" algn="l">
              <a:spcBef>
                <a:spcPts val="413"/>
              </a:spcBef>
              <a:spcAft>
                <a:spcPts val="0"/>
              </a:spcAft>
              <a:buClr>
                <a:srgbClr val="66CCCC"/>
              </a:buClr>
              <a:buSzPct val="25000"/>
              <a:buFont typeface="Noto Symbol"/>
              <a:buNone/>
            </a:pPr>
            <a:r>
              <a:rPr b="0" baseline="0" i="0" lang="en-US" sz="1500" u="none" cap="none" strike="noStrike">
                <a:solidFill>
                  <a:schemeClr val="dk1"/>
                </a:solidFill>
                <a:latin typeface="Arial"/>
                <a:ea typeface="Arial"/>
                <a:cs typeface="Arial"/>
                <a:sym typeface="Arial"/>
              </a:rPr>
              <a:t>           9999)  ‘’Store maximum value to make repeat easier to write</a:t>
            </a:r>
          </a:p>
          <a:p>
            <a:pPr indent="-10159" lvl="1" marL="365760" marR="0" rtl="0" algn="l">
              <a:spcBef>
                <a:spcPts val="413"/>
              </a:spcBef>
              <a:spcAft>
                <a:spcPts val="0"/>
              </a:spcAft>
              <a:buClr>
                <a:srgbClr val="66CCCC"/>
              </a:buClr>
              <a:buSzPct val="25000"/>
              <a:buFont typeface="Noto Symbol"/>
              <a:buNone/>
            </a:pPr>
            <a:r>
              <a:rPr b="0" baseline="0" i="0" lang="en-US" sz="1500" u="none" cap="none" strike="noStrike">
                <a:solidFill>
                  <a:schemeClr val="dk1"/>
                </a:solidFill>
                <a:latin typeface="Arial"/>
                <a:ea typeface="Arial"/>
                <a:cs typeface="Arial"/>
                <a:sym typeface="Arial"/>
              </a:rPr>
              <a:t>}</a:t>
            </a:r>
          </a:p>
          <a:p>
            <a:pPr indent="-10159" lvl="1" marL="365760" marR="0" rtl="0" algn="l">
              <a:spcBef>
                <a:spcPts val="413"/>
              </a:spcBef>
              <a:spcAft>
                <a:spcPts val="0"/>
              </a:spcAft>
              <a:buClr>
                <a:srgbClr val="66CCCC"/>
              </a:buClr>
              <a:buFont typeface="Noto Symbol"/>
              <a:buNone/>
            </a:pPr>
            <a:r>
              <a:t/>
            </a:r>
            <a:endParaRPr b="0" baseline="0" i="0" sz="1600" u="none" cap="none" strike="noStrike">
              <a:solidFill>
                <a:schemeClr val="dk1"/>
              </a:solidFill>
              <a:latin typeface="Arial"/>
              <a:ea typeface="Arial"/>
              <a:cs typeface="Arial"/>
              <a:sym typeface="Arial"/>
            </a:endParaRPr>
          </a:p>
          <a:p>
            <a:pPr indent="-10159" lvl="1" marL="365760" marR="0" rtl="0" algn="l">
              <a:spcBef>
                <a:spcPts val="413"/>
              </a:spcBef>
              <a:spcAft>
                <a:spcPts val="0"/>
              </a:spcAft>
              <a:buClr>
                <a:srgbClr val="66CCCC"/>
              </a:buClr>
              <a:buFont typeface="Noto Symbol"/>
              <a:buNone/>
            </a:pPr>
            <a:r>
              <a:t/>
            </a:r>
            <a:endParaRPr b="0" baseline="0" i="0" sz="1600" u="none" cap="none" strike="noStrike">
              <a:solidFill>
                <a:schemeClr val="dk1"/>
              </a:solidFill>
              <a:latin typeface="Arial"/>
              <a:ea typeface="Arial"/>
              <a:cs typeface="Arial"/>
              <a:sym typeface="Arial"/>
            </a:endParaRPr>
          </a:p>
          <a:p>
            <a:pPr indent="-10159" lvl="1" marL="365760" marR="0" rtl="0" algn="l">
              <a:spcBef>
                <a:spcPts val="413"/>
              </a:spcBef>
              <a:spcAft>
                <a:spcPts val="0"/>
              </a:spcAft>
              <a:buClr>
                <a:srgbClr val="66CCCC"/>
              </a:buClr>
              <a:buFont typeface="Noto Symbol"/>
              <a:buNone/>
            </a:pPr>
            <a:r>
              <a:t/>
            </a:r>
            <a:endParaRPr b="0" baseline="0" i="0" sz="1600" u="none" cap="none" strike="noStrike">
              <a:solidFill>
                <a:schemeClr val="dk1"/>
              </a:solidFill>
              <a:latin typeface="Arial"/>
              <a:ea typeface="Arial"/>
              <a:cs typeface="Arial"/>
              <a:sym typeface="Arial"/>
            </a:endParaRP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9" name="Shape 249"/>
        <p:cNvGrpSpPr/>
        <p:nvPr/>
      </p:nvGrpSpPr>
      <p:grpSpPr>
        <a:xfrm>
          <a:off x="0" y="0"/>
          <a:ext cx="0" cy="0"/>
          <a:chOff x="0" y="0"/>
          <a:chExt cx="0" cy="0"/>
        </a:xfrm>
      </p:grpSpPr>
      <p:sp>
        <p:nvSpPr>
          <p:cNvPr id="250" name="Shape 250"/>
          <p:cNvSpPr txBox="1"/>
          <p:nvPr>
            <p:ph type="title"/>
          </p:nvPr>
        </p:nvSpPr>
        <p:spPr>
          <a:xfrm>
            <a:off x="528637" y="114300"/>
            <a:ext cx="8153399" cy="762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0" baseline="0" i="0" lang="en-US" sz="2150" u="none" cap="none" strike="noStrike">
                <a:solidFill>
                  <a:srgbClr val="1086BE"/>
                </a:solidFill>
                <a:latin typeface="Arial"/>
                <a:ea typeface="Arial"/>
                <a:cs typeface="Arial"/>
                <a:sym typeface="Arial"/>
              </a:rPr>
              <a:t>Quota Management</a:t>
            </a:r>
            <a:br>
              <a:rPr b="0" baseline="0" i="0" lang="en-US" sz="2150" u="none" cap="none" strike="noStrike">
                <a:solidFill>
                  <a:srgbClr val="1086BE"/>
                </a:solidFill>
                <a:latin typeface="Arial"/>
                <a:ea typeface="Arial"/>
                <a:cs typeface="Arial"/>
                <a:sym typeface="Arial"/>
              </a:rPr>
            </a:br>
            <a:r>
              <a:rPr b="0" baseline="0" i="0" lang="en-US" sz="2150" u="none" cap="none" strike="noStrike">
                <a:solidFill>
                  <a:srgbClr val="1086BE"/>
                </a:solidFill>
                <a:latin typeface="Arial"/>
                <a:ea typeface="Arial"/>
                <a:cs typeface="Arial"/>
                <a:sym typeface="Arial"/>
              </a:rPr>
              <a:t>Least Filled </a:t>
            </a:r>
          </a:p>
        </p:txBody>
      </p:sp>
      <p:sp>
        <p:nvSpPr>
          <p:cNvPr id="251" name="Shape 251"/>
          <p:cNvSpPr txBox="1"/>
          <p:nvPr>
            <p:ph idx="12" type="sldNum"/>
          </p:nvPr>
        </p:nvSpPr>
        <p:spPr>
          <a:xfrm>
            <a:off x="8186738" y="6615114"/>
            <a:ext cx="533399" cy="244474"/>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baseline="0" i="0" lang="en-US" sz="600" u="none" cap="none" strike="noStrike">
                <a:solidFill>
                  <a:srgbClr val="7F7F7F"/>
                </a:solidFill>
                <a:latin typeface="Arial"/>
                <a:ea typeface="Arial"/>
                <a:cs typeface="Arial"/>
                <a:sym typeface="Arial"/>
              </a:rPr>
              <a:t>‹#›</a:t>
            </a:fld>
          </a:p>
        </p:txBody>
      </p:sp>
      <p:sp>
        <p:nvSpPr>
          <p:cNvPr id="252" name="Shape 252"/>
          <p:cNvSpPr txBox="1"/>
          <p:nvPr>
            <p:ph idx="1" type="body"/>
          </p:nvPr>
        </p:nvSpPr>
        <p:spPr>
          <a:xfrm>
            <a:off x="612647" y="1600200"/>
            <a:ext cx="8153399" cy="5005316"/>
          </a:xfrm>
          <a:prstGeom prst="rect">
            <a:avLst/>
          </a:prstGeom>
          <a:noFill/>
          <a:ln>
            <a:noFill/>
          </a:ln>
        </p:spPr>
        <p:txBody>
          <a:bodyPr anchorCtr="0" anchor="t" bIns="45700" lIns="91425" rIns="91425" tIns="45700">
            <a:noAutofit/>
          </a:bodyPr>
          <a:lstStyle/>
          <a:p>
            <a:pPr indent="-10159" lvl="1" marL="365760" marR="0" rtl="0" algn="l">
              <a:spcBef>
                <a:spcPts val="0"/>
              </a:spcBef>
              <a:spcAft>
                <a:spcPts val="0"/>
              </a:spcAft>
              <a:buClr>
                <a:srgbClr val="66CCCC"/>
              </a:buClr>
              <a:buSzPct val="25000"/>
              <a:buFont typeface="Noto Symbol"/>
              <a:buNone/>
            </a:pPr>
            <a:r>
              <a:rPr b="0" baseline="0" i="0" lang="en-US" sz="1500" u="none" cap="none" strike="noStrike">
                <a:solidFill>
                  <a:schemeClr val="dk1"/>
                </a:solidFill>
                <a:latin typeface="Arial"/>
                <a:ea typeface="Arial"/>
                <a:cs typeface="Arial"/>
                <a:sym typeface="Arial"/>
              </a:rPr>
              <a:t>Step 4: Scramble rotate a set of gens into a hidden question that stores which quota cell will be used this time.   Only pick the cell if it equals the lowest quota value and no other cell has yet been picked.  Rotation is used to randomly break ties.</a:t>
            </a:r>
          </a:p>
          <a:p>
            <a:pPr indent="-10159" lvl="1" marL="365760" marR="0" rtl="0" algn="l">
              <a:spcBef>
                <a:spcPts val="413"/>
              </a:spcBef>
              <a:spcAft>
                <a:spcPts val="0"/>
              </a:spcAft>
              <a:buClr>
                <a:srgbClr val="66CCCC"/>
              </a:buClr>
              <a:buFont typeface="Noto Symbol"/>
              <a:buNone/>
            </a:pPr>
            <a:r>
              <a:t/>
            </a:r>
            <a:endParaRPr b="0" baseline="0" i="0" sz="1500" u="none" cap="none" strike="noStrike">
              <a:solidFill>
                <a:schemeClr val="dk1"/>
              </a:solidFill>
              <a:latin typeface="Arial"/>
              <a:ea typeface="Arial"/>
              <a:cs typeface="Arial"/>
              <a:sym typeface="Arial"/>
            </a:endParaRPr>
          </a:p>
          <a:p>
            <a:pPr indent="-10159" lvl="1" marL="365760" marR="0" rtl="0" algn="l">
              <a:spcBef>
                <a:spcPts val="413"/>
              </a:spcBef>
              <a:spcAft>
                <a:spcPts val="0"/>
              </a:spcAft>
              <a:buClr>
                <a:srgbClr val="66CCCC"/>
              </a:buClr>
              <a:buSzPct val="25000"/>
              <a:buFont typeface="Noto Symbol"/>
              <a:buNone/>
            </a:pPr>
            <a:r>
              <a:rPr b="0" baseline="0" i="0" lang="en-US" sz="1500" u="none" cap="none" strike="noStrike">
                <a:solidFill>
                  <a:schemeClr val="dk1"/>
                </a:solidFill>
                <a:latin typeface="Arial"/>
                <a:ea typeface="Arial"/>
                <a:cs typeface="Arial"/>
                <a:sym typeface="Arial"/>
              </a:rPr>
              <a:t>{!Rotate,Scramble }</a:t>
            </a:r>
          </a:p>
          <a:p>
            <a:pPr indent="-10159" lvl="1" marL="365760" marR="0" rtl="0" algn="l">
              <a:spcBef>
                <a:spcPts val="413"/>
              </a:spcBef>
              <a:spcAft>
                <a:spcPts val="0"/>
              </a:spcAft>
              <a:buClr>
                <a:srgbClr val="66CCCC"/>
              </a:buClr>
              <a:buSzPct val="25000"/>
              <a:buFont typeface="Noto Symbol"/>
              <a:buNone/>
            </a:pPr>
            <a:r>
              <a:rPr b="0" baseline="0" i="0" lang="en-US" sz="1500" u="none" cap="none" strike="noStrike">
                <a:solidFill>
                  <a:schemeClr val="dk1"/>
                </a:solidFill>
                <a:latin typeface="Arial"/>
                <a:ea typeface="Arial"/>
                <a:cs typeface="Arial"/>
                <a:sym typeface="Arial"/>
              </a:rPr>
              <a:t>&gt;Repeat $a=01,...,05; $B=One,Two,Three,Four,Five</a:t>
            </a:r>
          </a:p>
          <a:p>
            <a:pPr indent="-10159" lvl="1" marL="365760" marR="0" rtl="0" algn="l">
              <a:spcBef>
                <a:spcPts val="413"/>
              </a:spcBef>
              <a:spcAft>
                <a:spcPts val="0"/>
              </a:spcAft>
              <a:buClr>
                <a:srgbClr val="66CCCC"/>
              </a:buClr>
              <a:buSzPct val="25000"/>
              <a:buFont typeface="Noto Symbol"/>
              <a:buNone/>
            </a:pPr>
            <a:r>
              <a:rPr b="0" baseline="0" i="0" lang="en-US" sz="1500" u="none" cap="none" strike="noStrike">
                <a:solidFill>
                  <a:schemeClr val="dk1"/>
                </a:solidFill>
                <a:latin typeface="Arial"/>
                <a:ea typeface="Arial"/>
                <a:cs typeface="Arial"/>
                <a:sym typeface="Arial"/>
              </a:rPr>
              <a:t>{!If Cell_$B__Cur = MinQuota  And XF(NumResp(CellUpdate)) = 0</a:t>
            </a:r>
          </a:p>
          <a:p>
            <a:pPr indent="-10159" lvl="1" marL="365760" marR="0" rtl="0" algn="l">
              <a:spcBef>
                <a:spcPts val="413"/>
              </a:spcBef>
              <a:spcAft>
                <a:spcPts val="0"/>
              </a:spcAft>
              <a:buClr>
                <a:srgbClr val="66CCCC"/>
              </a:buClr>
              <a:buSzPct val="25000"/>
              <a:buFont typeface="Noto Symbol"/>
              <a:buNone/>
            </a:pPr>
            <a:r>
              <a:rPr b="0" baseline="0" i="0" lang="en-US" sz="1500" u="none" cap="none" strike="noStrike">
                <a:solidFill>
                  <a:schemeClr val="dk1"/>
                </a:solidFill>
                <a:latin typeface="Arial"/>
                <a:ea typeface="Arial"/>
                <a:cs typeface="Arial"/>
                <a:sym typeface="Arial"/>
              </a:rPr>
              <a:t>!Generate,Add_Code,CellUpdate,$A }</a:t>
            </a:r>
          </a:p>
          <a:p>
            <a:pPr indent="-10159" lvl="1" marL="365760" marR="0" rtl="0" algn="l">
              <a:spcBef>
                <a:spcPts val="413"/>
              </a:spcBef>
              <a:spcAft>
                <a:spcPts val="0"/>
              </a:spcAft>
              <a:buClr>
                <a:srgbClr val="66CCCC"/>
              </a:buClr>
              <a:buSzPct val="25000"/>
              <a:buFont typeface="Noto Symbol"/>
              <a:buNone/>
            </a:pPr>
            <a:r>
              <a:rPr b="0" baseline="0" i="0" lang="en-US" sz="1500" u="none" cap="none" strike="noStrike">
                <a:solidFill>
                  <a:schemeClr val="dk1"/>
                </a:solidFill>
                <a:latin typeface="Arial"/>
                <a:ea typeface="Arial"/>
                <a:cs typeface="Arial"/>
                <a:sym typeface="Arial"/>
              </a:rPr>
              <a:t>&gt;EndRepeat</a:t>
            </a:r>
          </a:p>
          <a:p>
            <a:pPr indent="-10159" lvl="1" marL="365760" marR="0" rtl="0" algn="l">
              <a:spcBef>
                <a:spcPts val="413"/>
              </a:spcBef>
              <a:spcAft>
                <a:spcPts val="0"/>
              </a:spcAft>
              <a:buClr>
                <a:srgbClr val="66CCCC"/>
              </a:buClr>
              <a:buSzPct val="25000"/>
              <a:buFont typeface="Noto Symbol"/>
              <a:buNone/>
            </a:pPr>
            <a:r>
              <a:rPr b="0" baseline="0" i="0" lang="en-US" sz="1500" u="none" cap="none" strike="noStrike">
                <a:solidFill>
                  <a:schemeClr val="dk1"/>
                </a:solidFill>
                <a:latin typeface="Arial"/>
                <a:ea typeface="Arial"/>
                <a:cs typeface="Arial"/>
                <a:sym typeface="Arial"/>
              </a:rPr>
              <a:t>{!EndRotate } </a:t>
            </a:r>
          </a:p>
          <a:p>
            <a:pPr indent="-10159" lvl="1" marL="365760" marR="0" rtl="0" algn="l">
              <a:spcBef>
                <a:spcPts val="413"/>
              </a:spcBef>
              <a:spcAft>
                <a:spcPts val="0"/>
              </a:spcAft>
              <a:buClr>
                <a:srgbClr val="66CCCC"/>
              </a:buClr>
              <a:buFont typeface="Noto Symbol"/>
              <a:buNone/>
            </a:pPr>
            <a:r>
              <a:t/>
            </a:r>
            <a:endParaRPr b="0" baseline="0" i="0" sz="1500" u="none" cap="none" strike="noStrike">
              <a:solidFill>
                <a:schemeClr val="dk1"/>
              </a:solidFill>
              <a:latin typeface="Arial"/>
              <a:ea typeface="Arial"/>
              <a:cs typeface="Arial"/>
              <a:sym typeface="Arial"/>
            </a:endParaRPr>
          </a:p>
          <a:p>
            <a:pPr indent="-10159" lvl="1" marL="365760" marR="0" rtl="0" algn="l">
              <a:spcBef>
                <a:spcPts val="413"/>
              </a:spcBef>
              <a:spcAft>
                <a:spcPts val="0"/>
              </a:spcAft>
              <a:buClr>
                <a:srgbClr val="66CCCC"/>
              </a:buClr>
              <a:buSzPct val="25000"/>
              <a:buFont typeface="Noto Symbol"/>
              <a:buNone/>
            </a:pPr>
            <a:r>
              <a:rPr b="0" baseline="0" i="0" lang="en-US" sz="1500" u="none" cap="none" strike="noStrike">
                <a:solidFill>
                  <a:schemeClr val="dk1"/>
                </a:solidFill>
                <a:latin typeface="Arial"/>
                <a:ea typeface="Arial"/>
                <a:cs typeface="Arial"/>
                <a:sym typeface="Arial"/>
              </a:rPr>
              <a:t>{CellUpdate: Hide</a:t>
            </a:r>
          </a:p>
          <a:p>
            <a:pPr indent="-10159" lvl="1" marL="365760" marR="0" rtl="0" algn="l">
              <a:spcBef>
                <a:spcPts val="413"/>
              </a:spcBef>
              <a:spcAft>
                <a:spcPts val="0"/>
              </a:spcAft>
              <a:buClr>
                <a:srgbClr val="66CCCC"/>
              </a:buClr>
              <a:buSzPct val="25000"/>
              <a:buFont typeface="Noto Symbol"/>
              <a:buNone/>
            </a:pPr>
            <a:r>
              <a:rPr b="0" baseline="0" i="0" lang="en-US" sz="1500" u="none" cap="none" strike="noStrike">
                <a:solidFill>
                  <a:schemeClr val="dk1"/>
                </a:solidFill>
                <a:latin typeface="Arial"/>
                <a:ea typeface="Arial"/>
                <a:cs typeface="Arial"/>
                <a:sym typeface="Arial"/>
              </a:rPr>
              <a:t>!Field</a:t>
            </a:r>
          </a:p>
          <a:p>
            <a:pPr indent="-10159" lvl="1" marL="365760" marR="0" rtl="0" algn="l">
              <a:spcBef>
                <a:spcPts val="413"/>
              </a:spcBef>
              <a:spcAft>
                <a:spcPts val="0"/>
              </a:spcAft>
              <a:buClr>
                <a:srgbClr val="66CCCC"/>
              </a:buClr>
              <a:buSzPct val="25000"/>
              <a:buFont typeface="Noto Symbol"/>
              <a:buNone/>
            </a:pPr>
            <a:r>
              <a:rPr b="0" baseline="0" i="0" lang="en-US" sz="1500" u="none" cap="none" strike="noStrike">
                <a:solidFill>
                  <a:schemeClr val="dk1"/>
                </a:solidFill>
                <a:latin typeface="Arial"/>
                <a:ea typeface="Arial"/>
                <a:cs typeface="Arial"/>
                <a:sym typeface="Arial"/>
              </a:rPr>
              <a:t>&gt;Repeat $a=01,...,05; $B=One,Two,Three,Four,Five</a:t>
            </a:r>
          </a:p>
          <a:p>
            <a:pPr indent="-10159" lvl="1" marL="365760" marR="0" rtl="0" algn="l">
              <a:spcBef>
                <a:spcPts val="413"/>
              </a:spcBef>
              <a:spcAft>
                <a:spcPts val="0"/>
              </a:spcAft>
              <a:buClr>
                <a:srgbClr val="66CCCC"/>
              </a:buClr>
              <a:buSzPct val="25000"/>
              <a:buFont typeface="Noto Symbol"/>
              <a:buNone/>
            </a:pPr>
            <a:r>
              <a:rPr b="0" baseline="0" i="0" lang="en-US" sz="1500" u="none" cap="none" strike="noStrike">
                <a:solidFill>
                  <a:schemeClr val="dk1"/>
                </a:solidFill>
                <a:latin typeface="Arial"/>
                <a:ea typeface="Arial"/>
                <a:cs typeface="Arial"/>
                <a:sym typeface="Arial"/>
              </a:rPr>
              <a:t>$A Cell $B</a:t>
            </a:r>
          </a:p>
          <a:p>
            <a:pPr indent="-10159" lvl="1" marL="365760" marR="0" rtl="0" algn="l">
              <a:spcBef>
                <a:spcPts val="413"/>
              </a:spcBef>
              <a:spcAft>
                <a:spcPts val="0"/>
              </a:spcAft>
              <a:buClr>
                <a:srgbClr val="66CCCC"/>
              </a:buClr>
              <a:buSzPct val="25000"/>
              <a:buFont typeface="Noto Symbol"/>
              <a:buNone/>
            </a:pPr>
            <a:r>
              <a:rPr b="0" baseline="0" i="0" lang="en-US" sz="1500" u="none" cap="none" strike="noStrike">
                <a:solidFill>
                  <a:schemeClr val="dk1"/>
                </a:solidFill>
                <a:latin typeface="Arial"/>
                <a:ea typeface="Arial"/>
                <a:cs typeface="Arial"/>
                <a:sym typeface="Arial"/>
              </a:rPr>
              <a:t>&gt;EndRepeat</a:t>
            </a:r>
          </a:p>
          <a:p>
            <a:pPr indent="-10159" lvl="1" marL="365760" marR="0" rtl="0" algn="l">
              <a:spcBef>
                <a:spcPts val="413"/>
              </a:spcBef>
              <a:spcAft>
                <a:spcPts val="0"/>
              </a:spcAft>
              <a:buClr>
                <a:srgbClr val="66CCCC"/>
              </a:buClr>
              <a:buSzPct val="25000"/>
              <a:buFont typeface="Noto Symbol"/>
              <a:buNone/>
            </a:pPr>
            <a:r>
              <a:rPr b="0" baseline="0" i="0" lang="en-US" sz="1500" u="none" cap="none" strike="noStrike">
                <a:solidFill>
                  <a:schemeClr val="dk1"/>
                </a:solidFill>
                <a:latin typeface="Arial"/>
                <a:ea typeface="Arial"/>
                <a:cs typeface="Arial"/>
                <a:sym typeface="Arial"/>
              </a:rPr>
              <a:t>}</a:t>
            </a:r>
          </a:p>
          <a:p>
            <a:pPr indent="-10159" lvl="1" marL="365760" marR="0" rtl="0" algn="l">
              <a:spcBef>
                <a:spcPts val="413"/>
              </a:spcBef>
              <a:spcAft>
                <a:spcPts val="0"/>
              </a:spcAft>
              <a:buClr>
                <a:srgbClr val="66CCCC"/>
              </a:buClr>
              <a:buFont typeface="Noto Symbol"/>
              <a:buNone/>
            </a:pPr>
            <a:r>
              <a:t/>
            </a:r>
            <a:endParaRPr b="0" baseline="0" i="0" sz="1600" u="none" cap="none" strike="noStrike">
              <a:solidFill>
                <a:schemeClr val="dk1"/>
              </a:solidFill>
              <a:latin typeface="Arial"/>
              <a:ea typeface="Arial"/>
              <a:cs typeface="Arial"/>
              <a:sym typeface="Arial"/>
            </a:endParaRP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6" name="Shape 256"/>
        <p:cNvGrpSpPr/>
        <p:nvPr/>
      </p:nvGrpSpPr>
      <p:grpSpPr>
        <a:xfrm>
          <a:off x="0" y="0"/>
          <a:ext cx="0" cy="0"/>
          <a:chOff x="0" y="0"/>
          <a:chExt cx="0" cy="0"/>
        </a:xfrm>
      </p:grpSpPr>
      <p:sp>
        <p:nvSpPr>
          <p:cNvPr id="257" name="Shape 257"/>
          <p:cNvSpPr txBox="1"/>
          <p:nvPr>
            <p:ph type="title"/>
          </p:nvPr>
        </p:nvSpPr>
        <p:spPr>
          <a:xfrm>
            <a:off x="528637" y="114300"/>
            <a:ext cx="8153399" cy="762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0" baseline="0" i="0" lang="en-US" sz="2150" u="none" cap="none" strike="noStrike">
                <a:solidFill>
                  <a:srgbClr val="1086BE"/>
                </a:solidFill>
                <a:latin typeface="Arial"/>
                <a:ea typeface="Arial"/>
                <a:cs typeface="Arial"/>
                <a:sym typeface="Arial"/>
              </a:rPr>
              <a:t>Quota Management</a:t>
            </a:r>
            <a:br>
              <a:rPr b="0" baseline="0" i="0" lang="en-US" sz="2150" u="none" cap="none" strike="noStrike">
                <a:solidFill>
                  <a:srgbClr val="1086BE"/>
                </a:solidFill>
                <a:latin typeface="Arial"/>
                <a:ea typeface="Arial"/>
                <a:cs typeface="Arial"/>
                <a:sym typeface="Arial"/>
              </a:rPr>
            </a:br>
            <a:r>
              <a:rPr b="0" baseline="0" i="0" lang="en-US" sz="2150" u="none" cap="none" strike="noStrike">
                <a:solidFill>
                  <a:srgbClr val="1086BE"/>
                </a:solidFill>
                <a:latin typeface="Arial"/>
                <a:ea typeface="Arial"/>
                <a:cs typeface="Arial"/>
                <a:sym typeface="Arial"/>
              </a:rPr>
              <a:t>Most Needed By Value</a:t>
            </a:r>
          </a:p>
        </p:txBody>
      </p:sp>
      <p:sp>
        <p:nvSpPr>
          <p:cNvPr id="258" name="Shape 258"/>
          <p:cNvSpPr txBox="1"/>
          <p:nvPr>
            <p:ph idx="12" type="sldNum"/>
          </p:nvPr>
        </p:nvSpPr>
        <p:spPr>
          <a:xfrm>
            <a:off x="8186738" y="6615114"/>
            <a:ext cx="533399" cy="244474"/>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baseline="0" i="0" lang="en-US" sz="600" u="none" cap="none" strike="noStrike">
                <a:solidFill>
                  <a:srgbClr val="7F7F7F"/>
                </a:solidFill>
                <a:latin typeface="Arial"/>
                <a:ea typeface="Arial"/>
                <a:cs typeface="Arial"/>
                <a:sym typeface="Arial"/>
              </a:rPr>
              <a:t>‹#›</a:t>
            </a:fld>
          </a:p>
        </p:txBody>
      </p:sp>
      <p:sp>
        <p:nvSpPr>
          <p:cNvPr id="259" name="Shape 259"/>
          <p:cNvSpPr txBox="1"/>
          <p:nvPr>
            <p:ph idx="1" type="body"/>
          </p:nvPr>
        </p:nvSpPr>
        <p:spPr>
          <a:xfrm>
            <a:off x="612647" y="1600200"/>
            <a:ext cx="8153399" cy="5005316"/>
          </a:xfrm>
          <a:prstGeom prst="rect">
            <a:avLst/>
          </a:prstGeom>
          <a:noFill/>
          <a:ln>
            <a:noFill/>
          </a:ln>
        </p:spPr>
        <p:txBody>
          <a:bodyPr anchorCtr="0" anchor="t" bIns="45700" lIns="91425" rIns="91425" tIns="45700">
            <a:noAutofit/>
          </a:bodyPr>
          <a:lstStyle/>
          <a:p>
            <a:pPr indent="-10159" lvl="1" marL="365760" marR="0" rtl="0" algn="l">
              <a:spcBef>
                <a:spcPts val="0"/>
              </a:spcBef>
              <a:spcAft>
                <a:spcPts val="0"/>
              </a:spcAft>
              <a:buClr>
                <a:srgbClr val="66CCCC"/>
              </a:buClr>
              <a:buSzPct val="25000"/>
              <a:buFont typeface="Noto Symbol"/>
              <a:buNone/>
            </a:pPr>
            <a:r>
              <a:rPr b="0" baseline="0" i="0" lang="en-US" sz="1800" u="none" cap="none" strike="noStrike">
                <a:solidFill>
                  <a:schemeClr val="dk1"/>
                </a:solidFill>
                <a:latin typeface="Arial"/>
                <a:ea typeface="Arial"/>
                <a:cs typeface="Arial"/>
                <a:sym typeface="Arial"/>
              </a:rPr>
              <a:t>This is similar to the least filled example, but the criteria for actually picking the quota cell is different.  </a:t>
            </a:r>
          </a:p>
          <a:p>
            <a:pPr indent="-10159" lvl="1" marL="365760" marR="0" rtl="0" algn="l">
              <a:spcBef>
                <a:spcPts val="413"/>
              </a:spcBef>
              <a:spcAft>
                <a:spcPts val="0"/>
              </a:spcAft>
              <a:buClr>
                <a:srgbClr val="66CCCC"/>
              </a:buClr>
              <a:buFont typeface="Noto Symbol"/>
              <a:buNone/>
            </a:pPr>
            <a:r>
              <a:t/>
            </a:r>
            <a:endParaRPr b="0" baseline="0" i="0" sz="1800" u="none" cap="none" strike="noStrike">
              <a:solidFill>
                <a:schemeClr val="dk1"/>
              </a:solidFill>
              <a:latin typeface="Arial"/>
              <a:ea typeface="Arial"/>
              <a:cs typeface="Arial"/>
              <a:sym typeface="Arial"/>
            </a:endParaRPr>
          </a:p>
          <a:p>
            <a:pPr indent="-10159" lvl="1" marL="365760" marR="0" rtl="0" algn="l">
              <a:spcBef>
                <a:spcPts val="413"/>
              </a:spcBef>
              <a:spcAft>
                <a:spcPts val="0"/>
              </a:spcAft>
              <a:buClr>
                <a:srgbClr val="66CCCC"/>
              </a:buClr>
              <a:buSzPct val="25000"/>
              <a:buFont typeface="Noto Symbol"/>
              <a:buNone/>
            </a:pPr>
            <a:r>
              <a:rPr b="0" baseline="0" i="0" lang="en-US" sz="1800" u="none" cap="none" strike="noStrike">
                <a:solidFill>
                  <a:schemeClr val="dk1"/>
                </a:solidFill>
                <a:latin typeface="Arial"/>
                <a:ea typeface="Arial"/>
                <a:cs typeface="Arial"/>
                <a:sym typeface="Arial"/>
              </a:rPr>
              <a:t>Step 1:  Load the Quota Cell Values into the Data for referencing and processing. This step is not necessary, but it makes the rest of the logic easier and it is much easier to debug.</a:t>
            </a:r>
          </a:p>
          <a:p>
            <a:pPr indent="-10159" lvl="1" marL="365760" marR="0" rtl="0" algn="l">
              <a:spcBef>
                <a:spcPts val="413"/>
              </a:spcBef>
              <a:spcAft>
                <a:spcPts val="0"/>
              </a:spcAft>
              <a:buClr>
                <a:srgbClr val="66CCCC"/>
              </a:buClr>
              <a:buFont typeface="Noto Symbol"/>
              <a:buNone/>
            </a:pPr>
            <a:r>
              <a:t/>
            </a:r>
            <a:endParaRPr b="0" baseline="0" i="0" sz="1800" u="none" cap="none" strike="noStrike">
              <a:solidFill>
                <a:schemeClr val="dk1"/>
              </a:solidFill>
              <a:latin typeface="Arial"/>
              <a:ea typeface="Arial"/>
              <a:cs typeface="Arial"/>
              <a:sym typeface="Arial"/>
            </a:endParaRPr>
          </a:p>
          <a:p>
            <a:pPr indent="-10159" lvl="1" marL="365760" marR="0" rtl="0" algn="l">
              <a:spcBef>
                <a:spcPts val="413"/>
              </a:spcBef>
              <a:spcAft>
                <a:spcPts val="0"/>
              </a:spcAft>
              <a:buClr>
                <a:srgbClr val="66CCCC"/>
              </a:buClr>
              <a:buSzPct val="25000"/>
              <a:buFont typeface="Noto Symbol"/>
              <a:buNone/>
            </a:pPr>
            <a:r>
              <a:rPr b="0" baseline="0" i="0" lang="en-US" sz="1800" u="none" cap="none" strike="noStrike">
                <a:solidFill>
                  <a:schemeClr val="dk1"/>
                </a:solidFill>
                <a:latin typeface="Arial"/>
                <a:ea typeface="Arial"/>
                <a:cs typeface="Arial"/>
                <a:sym typeface="Arial"/>
              </a:rPr>
              <a:t>{!ReadNamedQuotas }</a:t>
            </a:r>
          </a:p>
          <a:p>
            <a:pPr indent="-10159" lvl="1" marL="365760" marR="0" rtl="0" algn="l">
              <a:spcBef>
                <a:spcPts val="413"/>
              </a:spcBef>
              <a:spcAft>
                <a:spcPts val="0"/>
              </a:spcAft>
              <a:buClr>
                <a:srgbClr val="66CCCC"/>
              </a:buClr>
              <a:buSzPct val="25000"/>
              <a:buFont typeface="Noto Symbol"/>
              <a:buNone/>
            </a:pPr>
            <a:r>
              <a:rPr b="0" baseline="0" i="0" lang="en-US" sz="1800" u="none" cap="none" strike="noStrike">
                <a:solidFill>
                  <a:schemeClr val="dk1"/>
                </a:solidFill>
                <a:latin typeface="Arial"/>
                <a:ea typeface="Arial"/>
                <a:cs typeface="Arial"/>
                <a:sym typeface="Arial"/>
              </a:rPr>
              <a:t>&gt;Repeat $a=One,Two,Three,Four,Five</a:t>
            </a:r>
          </a:p>
          <a:p>
            <a:pPr indent="-10159" lvl="1" marL="365760" marR="0" rtl="0" algn="l">
              <a:spcBef>
                <a:spcPts val="413"/>
              </a:spcBef>
              <a:spcAft>
                <a:spcPts val="0"/>
              </a:spcAft>
              <a:buClr>
                <a:srgbClr val="66CCCC"/>
              </a:buClr>
              <a:buSzPct val="25000"/>
              <a:buFont typeface="Noto Symbol"/>
              <a:buNone/>
            </a:pPr>
            <a:r>
              <a:rPr b="0" baseline="0" i="0" lang="en-US" sz="1800" u="none" cap="none" strike="noStrike">
                <a:solidFill>
                  <a:schemeClr val="dk1"/>
                </a:solidFill>
                <a:latin typeface="Arial"/>
                <a:ea typeface="Arial"/>
                <a:cs typeface="Arial"/>
                <a:sym typeface="Arial"/>
              </a:rPr>
              <a:t>&gt;Repeat $x="",".t"; $y=cur,targ</a:t>
            </a:r>
          </a:p>
          <a:p>
            <a:pPr indent="-10159" lvl="1" marL="365760" marR="0" rtl="0" algn="l">
              <a:spcBef>
                <a:spcPts val="413"/>
              </a:spcBef>
              <a:spcAft>
                <a:spcPts val="0"/>
              </a:spcAft>
              <a:buClr>
                <a:srgbClr val="66CCCC"/>
              </a:buClr>
              <a:buSzPct val="25000"/>
              <a:buFont typeface="Noto Symbol"/>
              <a:buNone/>
            </a:pPr>
            <a:r>
              <a:rPr b="0" baseline="0" i="0" lang="en-US" sz="1800" u="none" cap="none" strike="noStrike">
                <a:solidFill>
                  <a:schemeClr val="dk1"/>
                </a:solidFill>
                <a:latin typeface="Arial"/>
                <a:ea typeface="Arial"/>
                <a:cs typeface="Arial"/>
                <a:sym typeface="Arial"/>
              </a:rPr>
              <a:t>{Cell_$A__$Y: .4</a:t>
            </a:r>
          </a:p>
          <a:p>
            <a:pPr indent="-10159" lvl="1" marL="365760" marR="0" rtl="0" algn="l">
              <a:spcBef>
                <a:spcPts val="413"/>
              </a:spcBef>
              <a:spcAft>
                <a:spcPts val="0"/>
              </a:spcAft>
              <a:buClr>
                <a:srgbClr val="66CCCC"/>
              </a:buClr>
              <a:buSzPct val="25000"/>
              <a:buFont typeface="Noto Symbol"/>
              <a:buNone/>
            </a:pPr>
            <a:r>
              <a:rPr b="0" baseline="0" i="0" lang="en-US" sz="1800" u="none" cap="none" strike="noStrike">
                <a:solidFill>
                  <a:schemeClr val="dk1"/>
                </a:solidFill>
                <a:latin typeface="Arial"/>
                <a:ea typeface="Arial"/>
                <a:cs typeface="Arial"/>
                <a:sym typeface="Arial"/>
              </a:rPr>
              <a:t>!Expression,,Quota(Cell_$A$X) }</a:t>
            </a:r>
          </a:p>
          <a:p>
            <a:pPr indent="-10159" lvl="1" marL="365760" marR="0" rtl="0" algn="l">
              <a:spcBef>
                <a:spcPts val="413"/>
              </a:spcBef>
              <a:spcAft>
                <a:spcPts val="0"/>
              </a:spcAft>
              <a:buClr>
                <a:srgbClr val="66CCCC"/>
              </a:buClr>
              <a:buSzPct val="25000"/>
              <a:buFont typeface="Noto Symbol"/>
              <a:buNone/>
            </a:pPr>
            <a:r>
              <a:rPr b="0" baseline="0" i="0" lang="en-US" sz="1800" u="none" cap="none" strike="noStrike">
                <a:solidFill>
                  <a:schemeClr val="dk1"/>
                </a:solidFill>
                <a:latin typeface="Arial"/>
                <a:ea typeface="Arial"/>
                <a:cs typeface="Arial"/>
                <a:sym typeface="Arial"/>
              </a:rPr>
              <a:t>&gt;EndRepeat</a:t>
            </a:r>
          </a:p>
          <a:p>
            <a:pPr indent="-10159" lvl="1" marL="365760" marR="0" rtl="0" algn="l">
              <a:spcBef>
                <a:spcPts val="413"/>
              </a:spcBef>
              <a:spcAft>
                <a:spcPts val="0"/>
              </a:spcAft>
              <a:buClr>
                <a:srgbClr val="66CCCC"/>
              </a:buClr>
              <a:buSzPct val="25000"/>
              <a:buFont typeface="Noto Symbol"/>
              <a:buNone/>
            </a:pPr>
            <a:r>
              <a:rPr b="0" baseline="0" i="0" lang="en-US" sz="1800" u="none" cap="none" strike="noStrike">
                <a:solidFill>
                  <a:schemeClr val="dk1"/>
                </a:solidFill>
                <a:latin typeface="Arial"/>
                <a:ea typeface="Arial"/>
                <a:cs typeface="Arial"/>
                <a:sym typeface="Arial"/>
              </a:rPr>
              <a:t>&gt;EndRepeat</a:t>
            </a:r>
          </a:p>
          <a:p>
            <a:pPr indent="-10159" lvl="1" marL="365760" marR="0" rtl="0" algn="l">
              <a:spcBef>
                <a:spcPts val="413"/>
              </a:spcBef>
              <a:spcAft>
                <a:spcPts val="0"/>
              </a:spcAft>
              <a:buClr>
                <a:srgbClr val="66CCCC"/>
              </a:buClr>
              <a:buFont typeface="Noto Symbol"/>
              <a:buNone/>
            </a:pPr>
            <a:r>
              <a:t/>
            </a:r>
            <a:endParaRPr b="0" baseline="0" i="0" sz="1600" u="none" cap="none" strike="noStrike">
              <a:solidFill>
                <a:schemeClr val="dk1"/>
              </a:solidFill>
              <a:latin typeface="Arial"/>
              <a:ea typeface="Arial"/>
              <a:cs typeface="Arial"/>
              <a:sym typeface="Arial"/>
            </a:endParaRPr>
          </a:p>
          <a:p>
            <a:pPr indent="-10159" lvl="1" marL="365760" marR="0" rtl="0" algn="l">
              <a:spcBef>
                <a:spcPts val="413"/>
              </a:spcBef>
              <a:spcAft>
                <a:spcPts val="0"/>
              </a:spcAft>
              <a:buClr>
                <a:srgbClr val="66CCCC"/>
              </a:buClr>
              <a:buFont typeface="Noto Symbol"/>
              <a:buNone/>
            </a:pPr>
            <a:r>
              <a:t/>
            </a:r>
            <a:endParaRPr b="0" baseline="0" i="0" sz="1600" u="none" cap="none" strike="noStrike">
              <a:solidFill>
                <a:schemeClr val="dk1"/>
              </a:solidFill>
              <a:latin typeface="Arial"/>
              <a:ea typeface="Arial"/>
              <a:cs typeface="Arial"/>
              <a:sym typeface="Arial"/>
            </a:endParaRP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3" name="Shape 263"/>
        <p:cNvGrpSpPr/>
        <p:nvPr/>
      </p:nvGrpSpPr>
      <p:grpSpPr>
        <a:xfrm>
          <a:off x="0" y="0"/>
          <a:ext cx="0" cy="0"/>
          <a:chOff x="0" y="0"/>
          <a:chExt cx="0" cy="0"/>
        </a:xfrm>
      </p:grpSpPr>
      <p:sp>
        <p:nvSpPr>
          <p:cNvPr id="264" name="Shape 264"/>
          <p:cNvSpPr txBox="1"/>
          <p:nvPr>
            <p:ph type="title"/>
          </p:nvPr>
        </p:nvSpPr>
        <p:spPr>
          <a:xfrm>
            <a:off x="528637" y="114300"/>
            <a:ext cx="8153399" cy="762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0" baseline="0" i="0" lang="en-US" sz="2150" u="none" cap="none" strike="noStrike">
                <a:solidFill>
                  <a:srgbClr val="1086BE"/>
                </a:solidFill>
                <a:latin typeface="Arial"/>
                <a:ea typeface="Arial"/>
                <a:cs typeface="Arial"/>
                <a:sym typeface="Arial"/>
              </a:rPr>
              <a:t>Quota Management</a:t>
            </a:r>
            <a:br>
              <a:rPr b="0" baseline="0" i="0" lang="en-US" sz="2150" u="none" cap="none" strike="noStrike">
                <a:solidFill>
                  <a:srgbClr val="1086BE"/>
                </a:solidFill>
                <a:latin typeface="Arial"/>
                <a:ea typeface="Arial"/>
                <a:cs typeface="Arial"/>
                <a:sym typeface="Arial"/>
              </a:rPr>
            </a:br>
            <a:r>
              <a:rPr b="0" baseline="0" i="0" lang="en-US" sz="2150" u="none" cap="none" strike="noStrike">
                <a:solidFill>
                  <a:srgbClr val="1086BE"/>
                </a:solidFill>
                <a:latin typeface="Arial"/>
                <a:ea typeface="Arial"/>
                <a:cs typeface="Arial"/>
                <a:sym typeface="Arial"/>
              </a:rPr>
              <a:t>Most Needed By Value</a:t>
            </a:r>
          </a:p>
        </p:txBody>
      </p:sp>
      <p:sp>
        <p:nvSpPr>
          <p:cNvPr id="265" name="Shape 265"/>
          <p:cNvSpPr txBox="1"/>
          <p:nvPr>
            <p:ph idx="12" type="sldNum"/>
          </p:nvPr>
        </p:nvSpPr>
        <p:spPr>
          <a:xfrm>
            <a:off x="8186738" y="6615114"/>
            <a:ext cx="533399" cy="244474"/>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baseline="0" i="0" lang="en-US" sz="600" u="none" cap="none" strike="noStrike">
                <a:solidFill>
                  <a:srgbClr val="7F7F7F"/>
                </a:solidFill>
                <a:latin typeface="Arial"/>
                <a:ea typeface="Arial"/>
                <a:cs typeface="Arial"/>
                <a:sym typeface="Arial"/>
              </a:rPr>
              <a:t>‹#›</a:t>
            </a:fld>
          </a:p>
        </p:txBody>
      </p:sp>
      <p:sp>
        <p:nvSpPr>
          <p:cNvPr id="266" name="Shape 266"/>
          <p:cNvSpPr txBox="1"/>
          <p:nvPr>
            <p:ph idx="1" type="body"/>
          </p:nvPr>
        </p:nvSpPr>
        <p:spPr>
          <a:xfrm>
            <a:off x="612647" y="1712743"/>
            <a:ext cx="8153399" cy="5005316"/>
          </a:xfrm>
          <a:prstGeom prst="rect">
            <a:avLst/>
          </a:prstGeom>
          <a:noFill/>
          <a:ln>
            <a:noFill/>
          </a:ln>
        </p:spPr>
        <p:txBody>
          <a:bodyPr anchorCtr="0" anchor="t" bIns="45700" lIns="91425" rIns="91425" tIns="45700">
            <a:noAutofit/>
          </a:bodyPr>
          <a:lstStyle/>
          <a:p>
            <a:pPr indent="-10159" lvl="1" marL="365760" marR="0" rtl="0" algn="l">
              <a:spcBef>
                <a:spcPts val="0"/>
              </a:spcBef>
              <a:spcAft>
                <a:spcPts val="0"/>
              </a:spcAft>
              <a:buClr>
                <a:srgbClr val="66CCCC"/>
              </a:buClr>
              <a:buSzPct val="25000"/>
              <a:buFont typeface="Noto Symbol"/>
              <a:buNone/>
            </a:pPr>
            <a:r>
              <a:rPr b="0" baseline="0" i="0" lang="en-US" sz="1800" u="none" cap="none" strike="noStrike">
                <a:solidFill>
                  <a:schemeClr val="dk1"/>
                </a:solidFill>
                <a:latin typeface="Arial"/>
                <a:ea typeface="Arial"/>
                <a:cs typeface="Arial"/>
                <a:sym typeface="Arial"/>
              </a:rPr>
              <a:t>Step 2:  Blank out the quota cell values and its target cell that are not valid for this respondent.   This can also done by not adding them in Step 1.</a:t>
            </a:r>
          </a:p>
          <a:p>
            <a:pPr indent="-10159" lvl="1" marL="365760" marR="0" rtl="0" algn="l">
              <a:spcBef>
                <a:spcPts val="413"/>
              </a:spcBef>
              <a:spcAft>
                <a:spcPts val="0"/>
              </a:spcAft>
              <a:buClr>
                <a:srgbClr val="66CCCC"/>
              </a:buClr>
              <a:buFont typeface="Noto Symbol"/>
              <a:buNone/>
            </a:pPr>
            <a:r>
              <a:t/>
            </a:r>
            <a:endParaRPr b="0" baseline="0" i="0" sz="1800" u="none" cap="none" strike="noStrike">
              <a:solidFill>
                <a:schemeClr val="dk1"/>
              </a:solidFill>
              <a:latin typeface="Arial"/>
              <a:ea typeface="Arial"/>
              <a:cs typeface="Arial"/>
              <a:sym typeface="Arial"/>
            </a:endParaRPr>
          </a:p>
          <a:p>
            <a:pPr indent="-10159" lvl="1" marL="365760" marR="0" rtl="0" algn="l">
              <a:spcBef>
                <a:spcPts val="413"/>
              </a:spcBef>
              <a:spcAft>
                <a:spcPts val="0"/>
              </a:spcAft>
              <a:buClr>
                <a:srgbClr val="66CCCC"/>
              </a:buClr>
              <a:buSzPct val="25000"/>
              <a:buFont typeface="Noto Symbol"/>
              <a:buNone/>
            </a:pPr>
            <a:r>
              <a:rPr b="0" baseline="0" i="0" lang="en-US" sz="1800" u="none" cap="none" strike="noStrike">
                <a:solidFill>
                  <a:schemeClr val="dk1"/>
                </a:solidFill>
                <a:latin typeface="Arial"/>
                <a:ea typeface="Arial"/>
                <a:cs typeface="Arial"/>
                <a:sym typeface="Arial"/>
              </a:rPr>
              <a:t>&gt;Repeat $a=01,...,05; $B=One,Two,Three,Four,Five</a:t>
            </a:r>
          </a:p>
          <a:p>
            <a:pPr indent="-10159" lvl="1" marL="365760" marR="0" rtl="0" algn="l">
              <a:spcBef>
                <a:spcPts val="413"/>
              </a:spcBef>
              <a:spcAft>
                <a:spcPts val="0"/>
              </a:spcAft>
              <a:buClr>
                <a:srgbClr val="66CCCC"/>
              </a:buClr>
              <a:buSzPct val="25000"/>
              <a:buFont typeface="Noto Symbol"/>
              <a:buNone/>
            </a:pPr>
            <a:r>
              <a:rPr b="0" baseline="0" i="0" lang="en-US" sz="1800" u="none" cap="none" strike="noStrike">
                <a:solidFill>
                  <a:schemeClr val="dk1"/>
                </a:solidFill>
                <a:latin typeface="Arial"/>
                <a:ea typeface="Arial"/>
                <a:cs typeface="Arial"/>
                <a:sym typeface="Arial"/>
              </a:rPr>
              <a:t>{!If WhichCells(&lt;&gt;$A)</a:t>
            </a:r>
          </a:p>
          <a:p>
            <a:pPr indent="-10159" lvl="1" marL="365760" marR="0" rtl="0" algn="l">
              <a:spcBef>
                <a:spcPts val="413"/>
              </a:spcBef>
              <a:spcAft>
                <a:spcPts val="0"/>
              </a:spcAft>
              <a:buClr>
                <a:srgbClr val="66CCCC"/>
              </a:buClr>
              <a:buSzPct val="25000"/>
              <a:buFont typeface="Noto Symbol"/>
              <a:buNone/>
            </a:pPr>
            <a:r>
              <a:rPr b="0" baseline="0" i="0" lang="en-US" sz="1800" u="none" cap="none" strike="noStrike">
                <a:solidFill>
                  <a:schemeClr val="dk1"/>
                </a:solidFill>
                <a:latin typeface="Arial"/>
                <a:ea typeface="Arial"/>
                <a:cs typeface="Arial"/>
                <a:sym typeface="Arial"/>
              </a:rPr>
              <a:t>!Generate,Clear_Data,Cell_$B__Cur }</a:t>
            </a:r>
          </a:p>
          <a:p>
            <a:pPr indent="-10159" lvl="1" marL="365760" marR="0" rtl="0" algn="l">
              <a:spcBef>
                <a:spcPts val="413"/>
              </a:spcBef>
              <a:spcAft>
                <a:spcPts val="0"/>
              </a:spcAft>
              <a:buClr>
                <a:srgbClr val="66CCCC"/>
              </a:buClr>
              <a:buSzPct val="25000"/>
              <a:buFont typeface="Noto Symbol"/>
              <a:buNone/>
            </a:pPr>
            <a:r>
              <a:rPr b="0" baseline="0" i="0" lang="en-US" sz="1800" u="none" cap="none" strike="noStrike">
                <a:solidFill>
                  <a:schemeClr val="dk1"/>
                </a:solidFill>
                <a:latin typeface="Arial"/>
                <a:ea typeface="Arial"/>
                <a:cs typeface="Arial"/>
                <a:sym typeface="Arial"/>
              </a:rPr>
              <a:t>{!If WhichCells(&lt;&gt;$A)</a:t>
            </a:r>
          </a:p>
          <a:p>
            <a:pPr indent="-10159" lvl="1" marL="365760" marR="0" rtl="0" algn="l">
              <a:spcBef>
                <a:spcPts val="413"/>
              </a:spcBef>
              <a:spcAft>
                <a:spcPts val="0"/>
              </a:spcAft>
              <a:buClr>
                <a:srgbClr val="66CCCC"/>
              </a:buClr>
              <a:buSzPct val="25000"/>
              <a:buFont typeface="Noto Symbol"/>
              <a:buNone/>
            </a:pPr>
            <a:r>
              <a:rPr b="0" baseline="0" i="0" lang="en-US" sz="1800" u="none" cap="none" strike="noStrike">
                <a:solidFill>
                  <a:schemeClr val="dk1"/>
                </a:solidFill>
                <a:latin typeface="Arial"/>
                <a:ea typeface="Arial"/>
                <a:cs typeface="Arial"/>
                <a:sym typeface="Arial"/>
              </a:rPr>
              <a:t>!Generate,Clear_Data,Cell_$B__Targ }</a:t>
            </a:r>
          </a:p>
          <a:p>
            <a:pPr indent="-10159" lvl="1" marL="365760" marR="0" rtl="0" algn="l">
              <a:spcBef>
                <a:spcPts val="413"/>
              </a:spcBef>
              <a:spcAft>
                <a:spcPts val="0"/>
              </a:spcAft>
              <a:buClr>
                <a:srgbClr val="66CCCC"/>
              </a:buClr>
              <a:buSzPct val="25000"/>
              <a:buFont typeface="Noto Symbol"/>
              <a:buNone/>
            </a:pPr>
            <a:r>
              <a:rPr b="0" baseline="0" i="0" lang="en-US" sz="1800" u="none" cap="none" strike="noStrike">
                <a:solidFill>
                  <a:schemeClr val="dk1"/>
                </a:solidFill>
                <a:latin typeface="Arial"/>
                <a:ea typeface="Arial"/>
                <a:cs typeface="Arial"/>
                <a:sym typeface="Arial"/>
              </a:rPr>
              <a:t>&gt;EndRepeat </a:t>
            </a:r>
          </a:p>
          <a:p>
            <a:pPr indent="-10159" lvl="1" marL="365760" marR="0" rtl="0" algn="l">
              <a:spcBef>
                <a:spcPts val="413"/>
              </a:spcBef>
              <a:spcAft>
                <a:spcPts val="0"/>
              </a:spcAft>
              <a:buClr>
                <a:srgbClr val="66CCCC"/>
              </a:buClr>
              <a:buSzPct val="25000"/>
              <a:buFont typeface="Noto Symbol"/>
              <a:buNone/>
            </a:pPr>
            <a:r>
              <a:rPr b="0" baseline="0" i="0" lang="en-US" sz="1800" u="none" cap="none" strike="noStrike">
                <a:solidFill>
                  <a:schemeClr val="dk1"/>
                </a:solidFill>
                <a:latin typeface="Arial"/>
                <a:ea typeface="Arial"/>
                <a:cs typeface="Arial"/>
                <a:sym typeface="Arial"/>
              </a:rPr>
              <a:t>}</a:t>
            </a:r>
          </a:p>
          <a:p>
            <a:pPr indent="-10159" lvl="1" marL="365760" marR="0" rtl="0" algn="l">
              <a:spcBef>
                <a:spcPts val="413"/>
              </a:spcBef>
              <a:spcAft>
                <a:spcPts val="0"/>
              </a:spcAft>
              <a:buClr>
                <a:srgbClr val="66CCCC"/>
              </a:buClr>
              <a:buFont typeface="Noto Symbol"/>
              <a:buNone/>
            </a:pPr>
            <a:r>
              <a:t/>
            </a:r>
            <a:endParaRPr b="0" baseline="0" i="0" sz="1600" u="none" cap="none" strike="noStrike">
              <a:solidFill>
                <a:schemeClr val="dk1"/>
              </a:solidFill>
              <a:latin typeface="Arial"/>
              <a:ea typeface="Arial"/>
              <a:cs typeface="Arial"/>
              <a:sym typeface="Arial"/>
            </a:endParaRPr>
          </a:p>
          <a:p>
            <a:pPr indent="-10159" lvl="1" marL="365760" marR="0" rtl="0" algn="l">
              <a:spcBef>
                <a:spcPts val="413"/>
              </a:spcBef>
              <a:spcAft>
                <a:spcPts val="0"/>
              </a:spcAft>
              <a:buClr>
                <a:srgbClr val="66CCCC"/>
              </a:buClr>
              <a:buFont typeface="Noto Symbol"/>
              <a:buNone/>
            </a:pPr>
            <a:r>
              <a:t/>
            </a:r>
            <a:endParaRPr b="0" baseline="0" i="0" sz="1600" u="none" cap="none" strike="noStrike">
              <a:solidFill>
                <a:schemeClr val="dk1"/>
              </a:solidFill>
              <a:latin typeface="Arial"/>
              <a:ea typeface="Arial"/>
              <a:cs typeface="Arial"/>
              <a:sym typeface="Arial"/>
            </a:endParaRPr>
          </a:p>
          <a:p>
            <a:pPr indent="-10159" lvl="1" marL="365760" marR="0" rtl="0" algn="l">
              <a:spcBef>
                <a:spcPts val="413"/>
              </a:spcBef>
              <a:spcAft>
                <a:spcPts val="0"/>
              </a:spcAft>
              <a:buClr>
                <a:srgbClr val="66CCCC"/>
              </a:buClr>
              <a:buFont typeface="Noto Symbol"/>
              <a:buNone/>
            </a:pPr>
            <a:r>
              <a:t/>
            </a:r>
            <a:endParaRPr b="0" baseline="0" i="0" sz="1600" u="none" cap="none" strike="noStrike">
              <a:solidFill>
                <a:schemeClr val="dk1"/>
              </a:solidFill>
              <a:latin typeface="Arial"/>
              <a:ea typeface="Arial"/>
              <a:cs typeface="Arial"/>
              <a:sym typeface="Arial"/>
            </a:endParaRP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0" name="Shape 270"/>
        <p:cNvGrpSpPr/>
        <p:nvPr/>
      </p:nvGrpSpPr>
      <p:grpSpPr>
        <a:xfrm>
          <a:off x="0" y="0"/>
          <a:ext cx="0" cy="0"/>
          <a:chOff x="0" y="0"/>
          <a:chExt cx="0" cy="0"/>
        </a:xfrm>
      </p:grpSpPr>
      <p:sp>
        <p:nvSpPr>
          <p:cNvPr id="271" name="Shape 271"/>
          <p:cNvSpPr txBox="1"/>
          <p:nvPr>
            <p:ph type="title"/>
          </p:nvPr>
        </p:nvSpPr>
        <p:spPr>
          <a:xfrm>
            <a:off x="528637" y="114300"/>
            <a:ext cx="8153399" cy="762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0" baseline="0" i="0" lang="en-US" sz="2150" u="none" cap="none" strike="noStrike">
                <a:solidFill>
                  <a:srgbClr val="1086BE"/>
                </a:solidFill>
                <a:latin typeface="Arial"/>
                <a:ea typeface="Arial"/>
                <a:cs typeface="Arial"/>
                <a:sym typeface="Arial"/>
              </a:rPr>
              <a:t>Quota Management</a:t>
            </a:r>
            <a:br>
              <a:rPr b="0" baseline="0" i="0" lang="en-US" sz="2150" u="none" cap="none" strike="noStrike">
                <a:solidFill>
                  <a:srgbClr val="1086BE"/>
                </a:solidFill>
                <a:latin typeface="Arial"/>
                <a:ea typeface="Arial"/>
                <a:cs typeface="Arial"/>
                <a:sym typeface="Arial"/>
              </a:rPr>
            </a:br>
            <a:r>
              <a:rPr b="0" baseline="0" i="0" lang="en-US" sz="2150" u="none" cap="none" strike="noStrike">
                <a:solidFill>
                  <a:srgbClr val="1086BE"/>
                </a:solidFill>
                <a:latin typeface="Arial"/>
                <a:ea typeface="Arial"/>
                <a:cs typeface="Arial"/>
                <a:sym typeface="Arial"/>
              </a:rPr>
              <a:t> Most Needed By Value</a:t>
            </a:r>
          </a:p>
        </p:txBody>
      </p:sp>
      <p:sp>
        <p:nvSpPr>
          <p:cNvPr id="272" name="Shape 272"/>
          <p:cNvSpPr txBox="1"/>
          <p:nvPr>
            <p:ph idx="12" type="sldNum"/>
          </p:nvPr>
        </p:nvSpPr>
        <p:spPr>
          <a:xfrm>
            <a:off x="8186738" y="6615114"/>
            <a:ext cx="533399" cy="244474"/>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baseline="0" i="0" lang="en-US" sz="600" u="none" cap="none" strike="noStrike">
                <a:solidFill>
                  <a:srgbClr val="7F7F7F"/>
                </a:solidFill>
                <a:latin typeface="Arial"/>
                <a:ea typeface="Arial"/>
                <a:cs typeface="Arial"/>
                <a:sym typeface="Arial"/>
              </a:rPr>
              <a:t>‹#›</a:t>
            </a:fld>
          </a:p>
        </p:txBody>
      </p:sp>
      <p:sp>
        <p:nvSpPr>
          <p:cNvPr id="273" name="Shape 273"/>
          <p:cNvSpPr txBox="1"/>
          <p:nvPr>
            <p:ph idx="1" type="body"/>
          </p:nvPr>
        </p:nvSpPr>
        <p:spPr>
          <a:xfrm>
            <a:off x="612647" y="1600200"/>
            <a:ext cx="8153399" cy="5005316"/>
          </a:xfrm>
          <a:prstGeom prst="rect">
            <a:avLst/>
          </a:prstGeom>
          <a:noFill/>
          <a:ln>
            <a:noFill/>
          </a:ln>
        </p:spPr>
        <p:txBody>
          <a:bodyPr anchorCtr="0" anchor="t" bIns="45700" lIns="91425" rIns="91425" tIns="45700">
            <a:noAutofit/>
          </a:bodyPr>
          <a:lstStyle/>
          <a:p>
            <a:pPr indent="-10159" lvl="1" marL="365760" marR="0" rtl="0" algn="l">
              <a:spcBef>
                <a:spcPts val="0"/>
              </a:spcBef>
              <a:spcAft>
                <a:spcPts val="0"/>
              </a:spcAft>
              <a:buClr>
                <a:srgbClr val="66CCCC"/>
              </a:buClr>
              <a:buSzPct val="25000"/>
              <a:buFont typeface="Noto Symbol"/>
              <a:buNone/>
            </a:pPr>
            <a:r>
              <a:rPr b="0" baseline="0" i="0" lang="en-US" sz="1800" u="none" cap="none" strike="noStrike">
                <a:solidFill>
                  <a:schemeClr val="dk1"/>
                </a:solidFill>
                <a:latin typeface="Arial"/>
                <a:ea typeface="Arial"/>
                <a:cs typeface="Arial"/>
                <a:sym typeface="Arial"/>
              </a:rPr>
              <a:t>Step 3:  Find the maximum difference between each quota cell and its target and store it for future use.  </a:t>
            </a:r>
          </a:p>
          <a:p>
            <a:pPr indent="-10159" lvl="1" marL="365760" marR="0" rtl="0" algn="l">
              <a:spcBef>
                <a:spcPts val="413"/>
              </a:spcBef>
              <a:spcAft>
                <a:spcPts val="0"/>
              </a:spcAft>
              <a:buClr>
                <a:srgbClr val="66CCCC"/>
              </a:buClr>
              <a:buFont typeface="Noto Symbol"/>
              <a:buNone/>
            </a:pPr>
            <a:r>
              <a:t/>
            </a:r>
            <a:endParaRPr b="0" baseline="0" i="0" sz="1800" u="none" cap="none" strike="noStrike">
              <a:solidFill>
                <a:schemeClr val="dk1"/>
              </a:solidFill>
              <a:latin typeface="Arial"/>
              <a:ea typeface="Arial"/>
              <a:cs typeface="Arial"/>
              <a:sym typeface="Arial"/>
            </a:endParaRPr>
          </a:p>
          <a:p>
            <a:pPr indent="-10159" lvl="1" marL="365760" marR="0" rtl="0" algn="l">
              <a:spcBef>
                <a:spcPts val="413"/>
              </a:spcBef>
              <a:spcAft>
                <a:spcPts val="0"/>
              </a:spcAft>
              <a:buClr>
                <a:srgbClr val="66CCCC"/>
              </a:buClr>
              <a:buSzPct val="25000"/>
              <a:buFont typeface="Noto Symbol"/>
              <a:buNone/>
            </a:pPr>
            <a:r>
              <a:rPr b="0" baseline="0" i="0" lang="en-US" sz="1800" u="none" cap="none" strike="noStrike">
                <a:solidFill>
                  <a:schemeClr val="dk1"/>
                </a:solidFill>
                <a:latin typeface="Arial"/>
                <a:ea typeface="Arial"/>
                <a:cs typeface="Arial"/>
                <a:sym typeface="Arial"/>
              </a:rPr>
              <a:t>{MaxRemQuota:  .4</a:t>
            </a:r>
          </a:p>
          <a:p>
            <a:pPr indent="-10159" lvl="1" marL="365760" marR="0" rtl="0" algn="l">
              <a:spcBef>
                <a:spcPts val="413"/>
              </a:spcBef>
              <a:spcAft>
                <a:spcPts val="0"/>
              </a:spcAft>
              <a:buClr>
                <a:srgbClr val="66CCCC"/>
              </a:buClr>
              <a:buSzPct val="25000"/>
              <a:buFont typeface="Noto Symbol"/>
              <a:buNone/>
            </a:pPr>
            <a:r>
              <a:rPr b="0" baseline="0" i="0" lang="en-US" sz="1800" u="none" cap="none" strike="noStrike">
                <a:solidFill>
                  <a:schemeClr val="dk1"/>
                </a:solidFill>
                <a:latin typeface="Arial"/>
                <a:ea typeface="Arial"/>
                <a:cs typeface="Arial"/>
                <a:sym typeface="Arial"/>
              </a:rPr>
              <a:t>!Expression,,Max(&amp;</a:t>
            </a:r>
          </a:p>
          <a:p>
            <a:pPr indent="-10159" lvl="1" marL="365760" marR="0" rtl="0" algn="l">
              <a:spcBef>
                <a:spcPts val="413"/>
              </a:spcBef>
              <a:spcAft>
                <a:spcPts val="0"/>
              </a:spcAft>
              <a:buClr>
                <a:srgbClr val="66CCCC"/>
              </a:buClr>
              <a:buSzPct val="25000"/>
              <a:buFont typeface="Noto Symbol"/>
              <a:buNone/>
            </a:pPr>
            <a:r>
              <a:rPr b="0" baseline="0" i="0" lang="en-US" sz="1800" u="none" cap="none" strike="noStrike">
                <a:solidFill>
                  <a:schemeClr val="dk1"/>
                </a:solidFill>
                <a:latin typeface="Arial"/>
                <a:ea typeface="Arial"/>
                <a:cs typeface="Arial"/>
                <a:sym typeface="Arial"/>
              </a:rPr>
              <a:t>&gt;Repeat $B=One,Two,Three,Four,Five</a:t>
            </a:r>
          </a:p>
          <a:p>
            <a:pPr indent="-10159" lvl="1" marL="365760" marR="0" rtl="0" algn="l">
              <a:spcBef>
                <a:spcPts val="413"/>
              </a:spcBef>
              <a:spcAft>
                <a:spcPts val="0"/>
              </a:spcAft>
              <a:buClr>
                <a:srgbClr val="66CCCC"/>
              </a:buClr>
              <a:buSzPct val="25000"/>
              <a:buFont typeface="Noto Symbol"/>
              <a:buNone/>
            </a:pPr>
            <a:r>
              <a:rPr b="0" baseline="0" i="0" lang="en-US" sz="1800" u="none" cap="none" strike="noStrike">
                <a:solidFill>
                  <a:schemeClr val="dk1"/>
                </a:solidFill>
                <a:latin typeface="Arial"/>
                <a:ea typeface="Arial"/>
                <a:cs typeface="Arial"/>
                <a:sym typeface="Arial"/>
              </a:rPr>
              <a:t>           Cell_$B__Targ - Cell_$B__Cur,&amp;</a:t>
            </a:r>
          </a:p>
          <a:p>
            <a:pPr indent="-10159" lvl="1" marL="365760" marR="0" rtl="0" algn="l">
              <a:spcBef>
                <a:spcPts val="413"/>
              </a:spcBef>
              <a:spcAft>
                <a:spcPts val="0"/>
              </a:spcAft>
              <a:buClr>
                <a:srgbClr val="66CCCC"/>
              </a:buClr>
              <a:buSzPct val="25000"/>
              <a:buFont typeface="Noto Symbol"/>
              <a:buNone/>
            </a:pPr>
            <a:r>
              <a:rPr b="0" baseline="0" i="0" lang="en-US" sz="1800" u="none" cap="none" strike="noStrike">
                <a:solidFill>
                  <a:schemeClr val="dk1"/>
                </a:solidFill>
                <a:latin typeface="Arial"/>
                <a:ea typeface="Arial"/>
                <a:cs typeface="Arial"/>
                <a:sym typeface="Arial"/>
              </a:rPr>
              <a:t>&gt;EndRepeat </a:t>
            </a:r>
          </a:p>
          <a:p>
            <a:pPr indent="-10159" lvl="1" marL="365760" marR="0" rtl="0" algn="l">
              <a:spcBef>
                <a:spcPts val="413"/>
              </a:spcBef>
              <a:spcAft>
                <a:spcPts val="0"/>
              </a:spcAft>
              <a:buClr>
                <a:srgbClr val="66CCCC"/>
              </a:buClr>
              <a:buSzPct val="25000"/>
              <a:buFont typeface="Noto Symbol"/>
              <a:buNone/>
            </a:pPr>
            <a:r>
              <a:rPr b="0" baseline="0" i="0" lang="en-US" sz="1800" u="none" cap="none" strike="noStrike">
                <a:solidFill>
                  <a:schemeClr val="dk1"/>
                </a:solidFill>
                <a:latin typeface="Arial"/>
                <a:ea typeface="Arial"/>
                <a:cs typeface="Arial"/>
                <a:sym typeface="Arial"/>
              </a:rPr>
              <a:t>           0) </a:t>
            </a:r>
          </a:p>
          <a:p>
            <a:pPr indent="-10159" lvl="1" marL="365760" marR="0" rtl="0" algn="l">
              <a:spcBef>
                <a:spcPts val="413"/>
              </a:spcBef>
              <a:spcAft>
                <a:spcPts val="0"/>
              </a:spcAft>
              <a:buClr>
                <a:srgbClr val="66CCCC"/>
              </a:buClr>
              <a:buSzPct val="25000"/>
              <a:buFont typeface="Noto Symbol"/>
              <a:buNone/>
            </a:pPr>
            <a:r>
              <a:rPr b="0" baseline="0" i="0" lang="en-US" sz="1800" u="none" cap="none" strike="noStrike">
                <a:solidFill>
                  <a:schemeClr val="dk1"/>
                </a:solidFill>
                <a:latin typeface="Arial"/>
                <a:ea typeface="Arial"/>
                <a:cs typeface="Arial"/>
                <a:sym typeface="Arial"/>
              </a:rPr>
              <a:t>}</a:t>
            </a:r>
          </a:p>
          <a:p>
            <a:pPr indent="-10159" lvl="1" marL="365760" marR="0" rtl="0" algn="l">
              <a:spcBef>
                <a:spcPts val="413"/>
              </a:spcBef>
              <a:spcAft>
                <a:spcPts val="0"/>
              </a:spcAft>
              <a:buClr>
                <a:srgbClr val="66CCCC"/>
              </a:buClr>
              <a:buFont typeface="Noto Symbol"/>
              <a:buNone/>
            </a:pPr>
            <a:r>
              <a:t/>
            </a:r>
            <a:endParaRPr b="0" baseline="0" i="0" sz="1600" u="none" cap="none" strike="noStrike">
              <a:solidFill>
                <a:schemeClr val="dk1"/>
              </a:solidFill>
              <a:latin typeface="Arial"/>
              <a:ea typeface="Arial"/>
              <a:cs typeface="Arial"/>
              <a:sym typeface="Arial"/>
            </a:endParaRP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7" name="Shape 277"/>
        <p:cNvGrpSpPr/>
        <p:nvPr/>
      </p:nvGrpSpPr>
      <p:grpSpPr>
        <a:xfrm>
          <a:off x="0" y="0"/>
          <a:ext cx="0" cy="0"/>
          <a:chOff x="0" y="0"/>
          <a:chExt cx="0" cy="0"/>
        </a:xfrm>
      </p:grpSpPr>
      <p:sp>
        <p:nvSpPr>
          <p:cNvPr id="278" name="Shape 278"/>
          <p:cNvSpPr txBox="1"/>
          <p:nvPr>
            <p:ph type="title"/>
          </p:nvPr>
        </p:nvSpPr>
        <p:spPr>
          <a:xfrm>
            <a:off x="528637" y="114300"/>
            <a:ext cx="8153399" cy="762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0" baseline="0" i="0" lang="en-US" sz="2150" u="none" cap="none" strike="noStrike">
                <a:solidFill>
                  <a:srgbClr val="1086BE"/>
                </a:solidFill>
                <a:latin typeface="Arial"/>
                <a:ea typeface="Arial"/>
                <a:cs typeface="Arial"/>
                <a:sym typeface="Arial"/>
              </a:rPr>
              <a:t>Quota Management</a:t>
            </a:r>
            <a:br>
              <a:rPr b="0" baseline="0" i="0" lang="en-US" sz="2150" u="none" cap="none" strike="noStrike">
                <a:solidFill>
                  <a:srgbClr val="1086BE"/>
                </a:solidFill>
                <a:latin typeface="Arial"/>
                <a:ea typeface="Arial"/>
                <a:cs typeface="Arial"/>
                <a:sym typeface="Arial"/>
              </a:rPr>
            </a:br>
            <a:r>
              <a:rPr b="0" baseline="0" i="0" lang="en-US" sz="2150" u="none" cap="none" strike="noStrike">
                <a:solidFill>
                  <a:srgbClr val="1086BE"/>
                </a:solidFill>
                <a:latin typeface="Arial"/>
                <a:ea typeface="Arial"/>
                <a:cs typeface="Arial"/>
                <a:sym typeface="Arial"/>
              </a:rPr>
              <a:t> Most Needed By Value</a:t>
            </a:r>
          </a:p>
        </p:txBody>
      </p:sp>
      <p:sp>
        <p:nvSpPr>
          <p:cNvPr id="279" name="Shape 279"/>
          <p:cNvSpPr txBox="1"/>
          <p:nvPr>
            <p:ph idx="12" type="sldNum"/>
          </p:nvPr>
        </p:nvSpPr>
        <p:spPr>
          <a:xfrm>
            <a:off x="8186738" y="6615114"/>
            <a:ext cx="533399" cy="244474"/>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baseline="0" i="0" lang="en-US" sz="600" u="none" cap="none" strike="noStrike">
                <a:solidFill>
                  <a:srgbClr val="7F7F7F"/>
                </a:solidFill>
                <a:latin typeface="Arial"/>
                <a:ea typeface="Arial"/>
                <a:cs typeface="Arial"/>
                <a:sym typeface="Arial"/>
              </a:rPr>
              <a:t>‹#›</a:t>
            </a:fld>
          </a:p>
        </p:txBody>
      </p:sp>
      <p:sp>
        <p:nvSpPr>
          <p:cNvPr id="280" name="Shape 280"/>
          <p:cNvSpPr txBox="1"/>
          <p:nvPr>
            <p:ph idx="1" type="body"/>
          </p:nvPr>
        </p:nvSpPr>
        <p:spPr>
          <a:xfrm>
            <a:off x="566737" y="1097600"/>
            <a:ext cx="8153399" cy="5005316"/>
          </a:xfrm>
          <a:prstGeom prst="rect">
            <a:avLst/>
          </a:prstGeom>
          <a:noFill/>
          <a:ln>
            <a:noFill/>
          </a:ln>
        </p:spPr>
        <p:txBody>
          <a:bodyPr anchorCtr="0" anchor="t" bIns="45700" lIns="91425" rIns="91425" tIns="45700">
            <a:noAutofit/>
          </a:bodyPr>
          <a:lstStyle/>
          <a:p>
            <a:pPr indent="-10159" lvl="1" marL="365760" marR="0" rtl="0" algn="l">
              <a:spcBef>
                <a:spcPts val="0"/>
              </a:spcBef>
              <a:spcAft>
                <a:spcPts val="0"/>
              </a:spcAft>
              <a:buClr>
                <a:srgbClr val="66CCCC"/>
              </a:buClr>
              <a:buSzPct val="25000"/>
              <a:buFont typeface="Noto Symbol"/>
              <a:buNone/>
            </a:pPr>
            <a:r>
              <a:rPr b="0" baseline="0" i="0" lang="en-US" sz="1500" u="none" cap="none" strike="noStrike">
                <a:solidFill>
                  <a:schemeClr val="dk1"/>
                </a:solidFill>
                <a:latin typeface="Arial"/>
                <a:ea typeface="Arial"/>
                <a:cs typeface="Arial"/>
                <a:sym typeface="Arial"/>
              </a:rPr>
              <a:t>Step 4: Scramble rotate a set of gens into a hidden question that stores which quota cell will be used this time.   Only pick the cell if it equals the maximum remaining quota value and no other cell has yet been picked.  Rotation is used to randomly break ties.</a:t>
            </a:r>
          </a:p>
          <a:p>
            <a:pPr indent="-10159" lvl="1" marL="365760" marR="0" rtl="0" algn="l">
              <a:spcBef>
                <a:spcPts val="413"/>
              </a:spcBef>
              <a:spcAft>
                <a:spcPts val="0"/>
              </a:spcAft>
              <a:buClr>
                <a:srgbClr val="66CCCC"/>
              </a:buClr>
              <a:buFont typeface="Noto Symbol"/>
              <a:buNone/>
            </a:pPr>
            <a:r>
              <a:t/>
            </a:r>
            <a:endParaRPr b="0" baseline="0" i="0" sz="1500" u="none" cap="none" strike="noStrike">
              <a:solidFill>
                <a:schemeClr val="dk1"/>
              </a:solidFill>
              <a:latin typeface="Arial"/>
              <a:ea typeface="Arial"/>
              <a:cs typeface="Arial"/>
              <a:sym typeface="Arial"/>
            </a:endParaRPr>
          </a:p>
          <a:p>
            <a:pPr indent="-10159" lvl="1" marL="365760" marR="0" rtl="0" algn="l">
              <a:spcBef>
                <a:spcPts val="413"/>
              </a:spcBef>
              <a:spcAft>
                <a:spcPts val="0"/>
              </a:spcAft>
              <a:buClr>
                <a:srgbClr val="66CCCC"/>
              </a:buClr>
              <a:buSzPct val="25000"/>
              <a:buFont typeface="Noto Symbol"/>
              <a:buNone/>
            </a:pPr>
            <a:r>
              <a:rPr b="0" baseline="0" i="0" lang="en-US" sz="1500" u="none" cap="none" strike="noStrike">
                <a:solidFill>
                  <a:schemeClr val="dk1"/>
                </a:solidFill>
                <a:latin typeface="Arial"/>
                <a:ea typeface="Arial"/>
                <a:cs typeface="Arial"/>
                <a:sym typeface="Arial"/>
              </a:rPr>
              <a:t>{!Rotate,Scramble }</a:t>
            </a:r>
          </a:p>
          <a:p>
            <a:pPr indent="-10159" lvl="1" marL="365760" marR="0" rtl="0" algn="l">
              <a:spcBef>
                <a:spcPts val="413"/>
              </a:spcBef>
              <a:spcAft>
                <a:spcPts val="0"/>
              </a:spcAft>
              <a:buClr>
                <a:srgbClr val="66CCCC"/>
              </a:buClr>
              <a:buSzPct val="25000"/>
              <a:buFont typeface="Noto Symbol"/>
              <a:buNone/>
            </a:pPr>
            <a:r>
              <a:rPr b="0" baseline="0" i="0" lang="en-US" sz="1500" u="none" cap="none" strike="noStrike">
                <a:solidFill>
                  <a:schemeClr val="dk1"/>
                </a:solidFill>
                <a:latin typeface="Arial"/>
                <a:ea typeface="Arial"/>
                <a:cs typeface="Arial"/>
                <a:sym typeface="Arial"/>
              </a:rPr>
              <a:t>&gt;Repeat $a=01,...,05; $B=One,Two,Three,Four,Five</a:t>
            </a:r>
          </a:p>
          <a:p>
            <a:pPr indent="-10159" lvl="1" marL="365760" marR="0" rtl="0" algn="l">
              <a:spcBef>
                <a:spcPts val="413"/>
              </a:spcBef>
              <a:spcAft>
                <a:spcPts val="0"/>
              </a:spcAft>
              <a:buClr>
                <a:srgbClr val="66CCCC"/>
              </a:buClr>
              <a:buSzPct val="25000"/>
              <a:buFont typeface="Noto Symbol"/>
              <a:buNone/>
            </a:pPr>
            <a:r>
              <a:rPr b="0" baseline="0" i="0" lang="en-US" sz="1500" u="none" cap="none" strike="noStrike">
                <a:solidFill>
                  <a:schemeClr val="dk1"/>
                </a:solidFill>
                <a:latin typeface="Arial"/>
                <a:ea typeface="Arial"/>
                <a:cs typeface="Arial"/>
                <a:sym typeface="Arial"/>
              </a:rPr>
              <a:t>{!If (Cell_$B__Targ - Cell_$B__Cur = MaxRemQuota) and XF(NumResp(CellUpdate)) = 0</a:t>
            </a:r>
          </a:p>
          <a:p>
            <a:pPr indent="-10159" lvl="1" marL="365760" marR="0" rtl="0" algn="l">
              <a:spcBef>
                <a:spcPts val="413"/>
              </a:spcBef>
              <a:spcAft>
                <a:spcPts val="0"/>
              </a:spcAft>
              <a:buClr>
                <a:srgbClr val="66CCCC"/>
              </a:buClr>
              <a:buSzPct val="25000"/>
              <a:buFont typeface="Noto Symbol"/>
              <a:buNone/>
            </a:pPr>
            <a:r>
              <a:rPr b="0" baseline="0" i="0" lang="en-US" sz="1500" u="none" cap="none" strike="noStrike">
                <a:solidFill>
                  <a:schemeClr val="dk1"/>
                </a:solidFill>
                <a:latin typeface="Arial"/>
                <a:ea typeface="Arial"/>
                <a:cs typeface="Arial"/>
                <a:sym typeface="Arial"/>
              </a:rPr>
              <a:t>!Generate,Add_Code,CellUpdate,$A }</a:t>
            </a:r>
          </a:p>
          <a:p>
            <a:pPr indent="-10159" lvl="1" marL="365760" marR="0" rtl="0" algn="l">
              <a:spcBef>
                <a:spcPts val="413"/>
              </a:spcBef>
              <a:spcAft>
                <a:spcPts val="0"/>
              </a:spcAft>
              <a:buClr>
                <a:srgbClr val="66CCCC"/>
              </a:buClr>
              <a:buSzPct val="25000"/>
              <a:buFont typeface="Noto Symbol"/>
              <a:buNone/>
            </a:pPr>
            <a:r>
              <a:rPr b="0" baseline="0" i="0" lang="en-US" sz="1500" u="none" cap="none" strike="noStrike">
                <a:solidFill>
                  <a:schemeClr val="dk1"/>
                </a:solidFill>
                <a:latin typeface="Arial"/>
                <a:ea typeface="Arial"/>
                <a:cs typeface="Arial"/>
                <a:sym typeface="Arial"/>
              </a:rPr>
              <a:t>&gt;EndRepeat</a:t>
            </a:r>
          </a:p>
          <a:p>
            <a:pPr indent="-10159" lvl="1" marL="365760" marR="0" rtl="0" algn="l">
              <a:spcBef>
                <a:spcPts val="413"/>
              </a:spcBef>
              <a:spcAft>
                <a:spcPts val="0"/>
              </a:spcAft>
              <a:buClr>
                <a:srgbClr val="66CCCC"/>
              </a:buClr>
              <a:buSzPct val="25000"/>
              <a:buFont typeface="Noto Symbol"/>
              <a:buNone/>
            </a:pPr>
            <a:r>
              <a:rPr b="0" baseline="0" i="0" lang="en-US" sz="1500" u="none" cap="none" strike="noStrike">
                <a:solidFill>
                  <a:schemeClr val="dk1"/>
                </a:solidFill>
                <a:latin typeface="Arial"/>
                <a:ea typeface="Arial"/>
                <a:cs typeface="Arial"/>
                <a:sym typeface="Arial"/>
              </a:rPr>
              <a:t>{!EndRotate } </a:t>
            </a:r>
          </a:p>
          <a:p>
            <a:pPr indent="-10159" lvl="1" marL="365760" marR="0" rtl="0" algn="l">
              <a:spcBef>
                <a:spcPts val="413"/>
              </a:spcBef>
              <a:spcAft>
                <a:spcPts val="0"/>
              </a:spcAft>
              <a:buClr>
                <a:srgbClr val="66CCCC"/>
              </a:buClr>
              <a:buFont typeface="Noto Symbol"/>
              <a:buNone/>
            </a:pPr>
            <a:r>
              <a:t/>
            </a:r>
            <a:endParaRPr b="0" baseline="0" i="0" sz="1500" u="none" cap="none" strike="noStrike">
              <a:solidFill>
                <a:schemeClr val="dk1"/>
              </a:solidFill>
              <a:latin typeface="Arial"/>
              <a:ea typeface="Arial"/>
              <a:cs typeface="Arial"/>
              <a:sym typeface="Arial"/>
            </a:endParaRPr>
          </a:p>
          <a:p>
            <a:pPr indent="-10159" lvl="1" marL="365760" marR="0" rtl="0" algn="l">
              <a:spcBef>
                <a:spcPts val="413"/>
              </a:spcBef>
              <a:spcAft>
                <a:spcPts val="0"/>
              </a:spcAft>
              <a:buClr>
                <a:srgbClr val="66CCCC"/>
              </a:buClr>
              <a:buSzPct val="25000"/>
              <a:buFont typeface="Noto Symbol"/>
              <a:buNone/>
            </a:pPr>
            <a:r>
              <a:rPr b="0" baseline="0" i="0" lang="en-US" sz="1500" u="none" cap="none" strike="noStrike">
                <a:solidFill>
                  <a:schemeClr val="dk1"/>
                </a:solidFill>
                <a:latin typeface="Arial"/>
                <a:ea typeface="Arial"/>
                <a:cs typeface="Arial"/>
                <a:sym typeface="Arial"/>
              </a:rPr>
              <a:t>{CellUpdate: Hide</a:t>
            </a:r>
          </a:p>
          <a:p>
            <a:pPr indent="-10159" lvl="1" marL="365760" marR="0" rtl="0" algn="l">
              <a:spcBef>
                <a:spcPts val="413"/>
              </a:spcBef>
              <a:spcAft>
                <a:spcPts val="0"/>
              </a:spcAft>
              <a:buClr>
                <a:srgbClr val="66CCCC"/>
              </a:buClr>
              <a:buSzPct val="25000"/>
              <a:buFont typeface="Noto Symbol"/>
              <a:buNone/>
            </a:pPr>
            <a:r>
              <a:rPr b="0" baseline="0" i="0" lang="en-US" sz="1500" u="none" cap="none" strike="noStrike">
                <a:solidFill>
                  <a:schemeClr val="dk1"/>
                </a:solidFill>
                <a:latin typeface="Arial"/>
                <a:ea typeface="Arial"/>
                <a:cs typeface="Arial"/>
                <a:sym typeface="Arial"/>
              </a:rPr>
              <a:t>!Field</a:t>
            </a:r>
          </a:p>
          <a:p>
            <a:pPr indent="-10159" lvl="1" marL="365760" marR="0" rtl="0" algn="l">
              <a:spcBef>
                <a:spcPts val="413"/>
              </a:spcBef>
              <a:spcAft>
                <a:spcPts val="0"/>
              </a:spcAft>
              <a:buClr>
                <a:srgbClr val="66CCCC"/>
              </a:buClr>
              <a:buSzPct val="25000"/>
              <a:buFont typeface="Noto Symbol"/>
              <a:buNone/>
            </a:pPr>
            <a:r>
              <a:rPr b="0" baseline="0" i="0" lang="en-US" sz="1500" u="none" cap="none" strike="noStrike">
                <a:solidFill>
                  <a:schemeClr val="dk1"/>
                </a:solidFill>
                <a:latin typeface="Arial"/>
                <a:ea typeface="Arial"/>
                <a:cs typeface="Arial"/>
                <a:sym typeface="Arial"/>
              </a:rPr>
              <a:t>&gt;Repeat $a=01,...,05; $B=One,Two,Three,Four,Five</a:t>
            </a:r>
          </a:p>
          <a:p>
            <a:pPr indent="-10159" lvl="1" marL="365760" marR="0" rtl="0" algn="l">
              <a:spcBef>
                <a:spcPts val="413"/>
              </a:spcBef>
              <a:spcAft>
                <a:spcPts val="0"/>
              </a:spcAft>
              <a:buClr>
                <a:srgbClr val="66CCCC"/>
              </a:buClr>
              <a:buSzPct val="25000"/>
              <a:buFont typeface="Noto Symbol"/>
              <a:buNone/>
            </a:pPr>
            <a:r>
              <a:rPr b="0" baseline="0" i="0" lang="en-US" sz="1500" u="none" cap="none" strike="noStrike">
                <a:solidFill>
                  <a:schemeClr val="dk1"/>
                </a:solidFill>
                <a:latin typeface="Arial"/>
                <a:ea typeface="Arial"/>
                <a:cs typeface="Arial"/>
                <a:sym typeface="Arial"/>
              </a:rPr>
              <a:t>$A Cell $B</a:t>
            </a:r>
          </a:p>
          <a:p>
            <a:pPr indent="-10159" lvl="1" marL="365760" marR="0" rtl="0" algn="l">
              <a:spcBef>
                <a:spcPts val="413"/>
              </a:spcBef>
              <a:spcAft>
                <a:spcPts val="0"/>
              </a:spcAft>
              <a:buClr>
                <a:srgbClr val="66CCCC"/>
              </a:buClr>
              <a:buSzPct val="25000"/>
              <a:buFont typeface="Noto Symbol"/>
              <a:buNone/>
            </a:pPr>
            <a:r>
              <a:rPr b="0" baseline="0" i="0" lang="en-US" sz="1500" u="none" cap="none" strike="noStrike">
                <a:solidFill>
                  <a:schemeClr val="dk1"/>
                </a:solidFill>
                <a:latin typeface="Arial"/>
                <a:ea typeface="Arial"/>
                <a:cs typeface="Arial"/>
                <a:sym typeface="Arial"/>
              </a:rPr>
              <a:t>&gt;EndRepeat</a:t>
            </a:r>
          </a:p>
          <a:p>
            <a:pPr indent="-10159" lvl="1" marL="365760" marR="0" rtl="0" algn="l">
              <a:spcBef>
                <a:spcPts val="413"/>
              </a:spcBef>
              <a:spcAft>
                <a:spcPts val="0"/>
              </a:spcAft>
              <a:buClr>
                <a:srgbClr val="66CCCC"/>
              </a:buClr>
              <a:buSzPct val="25000"/>
              <a:buFont typeface="Noto Symbol"/>
              <a:buNone/>
            </a:pPr>
            <a:r>
              <a:rPr b="0" baseline="0" i="0" lang="en-US" sz="1500" u="none" cap="none" strike="noStrike">
                <a:solidFill>
                  <a:schemeClr val="dk1"/>
                </a:solidFill>
                <a:latin typeface="Arial"/>
                <a:ea typeface="Arial"/>
                <a:cs typeface="Arial"/>
                <a:sym typeface="Arial"/>
              </a:rPr>
              <a:t>}</a:t>
            </a:r>
          </a:p>
          <a:p>
            <a:pPr indent="-10159" lvl="1" marL="365760" marR="0" rtl="0" algn="l">
              <a:spcBef>
                <a:spcPts val="413"/>
              </a:spcBef>
              <a:spcAft>
                <a:spcPts val="0"/>
              </a:spcAft>
              <a:buClr>
                <a:srgbClr val="66CCCC"/>
              </a:buClr>
              <a:buFont typeface="Noto Symbol"/>
              <a:buNone/>
            </a:pPr>
            <a:r>
              <a:t/>
            </a:r>
            <a:endParaRPr b="0" baseline="0" i="0" sz="1400" u="none" cap="none" strike="noStrike">
              <a:solidFill>
                <a:schemeClr val="dk1"/>
              </a:solidFill>
              <a:latin typeface="Arial"/>
              <a:ea typeface="Arial"/>
              <a:cs typeface="Arial"/>
              <a:sym typeface="Arial"/>
            </a:endParaRPr>
          </a:p>
          <a:p>
            <a:pPr indent="-10159" lvl="1" marL="365760" marR="0" rtl="0" algn="l">
              <a:spcBef>
                <a:spcPts val="413"/>
              </a:spcBef>
              <a:spcAft>
                <a:spcPts val="0"/>
              </a:spcAft>
              <a:buClr>
                <a:srgbClr val="66CCCC"/>
              </a:buClr>
              <a:buFont typeface="Noto Symbol"/>
              <a:buNone/>
            </a:pPr>
            <a:r>
              <a:t/>
            </a:r>
            <a:endParaRPr b="0" baseline="0" i="0" sz="1400" u="none" cap="none" strike="noStrike">
              <a:solidFill>
                <a:schemeClr val="dk1"/>
              </a:solidFill>
              <a:latin typeface="Arial"/>
              <a:ea typeface="Arial"/>
              <a:cs typeface="Arial"/>
              <a:sym typeface="Arial"/>
            </a:endParaRPr>
          </a:p>
          <a:p>
            <a:pPr indent="-10159" lvl="1" marL="365760" marR="0" rtl="0" algn="l">
              <a:spcBef>
                <a:spcPts val="413"/>
              </a:spcBef>
              <a:spcAft>
                <a:spcPts val="0"/>
              </a:spcAft>
              <a:buClr>
                <a:srgbClr val="66CCCC"/>
              </a:buClr>
              <a:buSzPct val="25000"/>
              <a:buFont typeface="Noto Symbol"/>
              <a:buNone/>
            </a:pPr>
            <a:r>
              <a:rPr b="0" baseline="0" i="0" lang="en-US" sz="1400" u="none" cap="none" strike="noStrike">
                <a:solidFill>
                  <a:schemeClr val="dk1"/>
                </a:solidFill>
                <a:latin typeface="Arial"/>
                <a:ea typeface="Arial"/>
                <a:cs typeface="Arial"/>
                <a:sym typeface="Arial"/>
              </a:rPr>
              <a:t>           </a:t>
            </a:r>
          </a:p>
          <a:p>
            <a:pPr indent="-10159" lvl="1" marL="365760" marR="0" rtl="0" algn="l">
              <a:spcBef>
                <a:spcPts val="413"/>
              </a:spcBef>
              <a:spcAft>
                <a:spcPts val="0"/>
              </a:spcAft>
              <a:buClr>
                <a:srgbClr val="66CCCC"/>
              </a:buClr>
              <a:buFont typeface="Noto Symbol"/>
              <a:buNone/>
            </a:pPr>
            <a:r>
              <a:t/>
            </a:r>
            <a:endParaRPr b="0" baseline="0" i="0" sz="1600" u="none" cap="none" strike="noStrike">
              <a:solidFill>
                <a:schemeClr val="dk1"/>
              </a:solidFill>
              <a:latin typeface="Arial"/>
              <a:ea typeface="Arial"/>
              <a:cs typeface="Arial"/>
              <a:sym typeface="Arial"/>
            </a:endParaRP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1" name="Shape 81"/>
        <p:cNvGrpSpPr/>
        <p:nvPr/>
      </p:nvGrpSpPr>
      <p:grpSpPr>
        <a:xfrm>
          <a:off x="0" y="0"/>
          <a:ext cx="0" cy="0"/>
          <a:chOff x="0" y="0"/>
          <a:chExt cx="0" cy="0"/>
        </a:xfrm>
      </p:grpSpPr>
      <p:sp>
        <p:nvSpPr>
          <p:cNvPr id="82" name="Shape 82"/>
          <p:cNvSpPr txBox="1"/>
          <p:nvPr>
            <p:ph type="ctrTitle"/>
          </p:nvPr>
        </p:nvSpPr>
        <p:spPr>
          <a:xfrm>
            <a:off x="837069" y="2891115"/>
            <a:ext cx="7470527" cy="1052623"/>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0" baseline="0" i="0" lang="en-US" sz="3600" u="none" cap="none" strike="noStrike">
                <a:solidFill>
                  <a:schemeClr val="lt1"/>
                </a:solidFill>
                <a:latin typeface="Arial"/>
                <a:ea typeface="Arial"/>
                <a:cs typeface="Arial"/>
                <a:sym typeface="Arial"/>
              </a:rPr>
              <a:t>Quota Management</a:t>
            </a: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5" name="Shape 285"/>
        <p:cNvGrpSpPr/>
        <p:nvPr/>
      </p:nvGrpSpPr>
      <p:grpSpPr>
        <a:xfrm>
          <a:off x="0" y="0"/>
          <a:ext cx="0" cy="0"/>
          <a:chOff x="0" y="0"/>
          <a:chExt cx="0" cy="0"/>
        </a:xfrm>
      </p:grpSpPr>
      <p:sp>
        <p:nvSpPr>
          <p:cNvPr id="286" name="Shape 286"/>
          <p:cNvSpPr txBox="1"/>
          <p:nvPr>
            <p:ph type="title"/>
          </p:nvPr>
        </p:nvSpPr>
        <p:spPr>
          <a:xfrm>
            <a:off x="528637" y="114300"/>
            <a:ext cx="8153399" cy="762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0" baseline="0" i="0" lang="en-US" sz="2150" u="none" cap="none" strike="noStrike">
                <a:solidFill>
                  <a:srgbClr val="1086BE"/>
                </a:solidFill>
                <a:latin typeface="Arial"/>
                <a:ea typeface="Arial"/>
                <a:cs typeface="Arial"/>
                <a:sym typeface="Arial"/>
              </a:rPr>
              <a:t>Quota Management</a:t>
            </a:r>
            <a:br>
              <a:rPr b="0" baseline="0" i="0" lang="en-US" sz="2150" u="none" cap="none" strike="noStrike">
                <a:solidFill>
                  <a:srgbClr val="1086BE"/>
                </a:solidFill>
                <a:latin typeface="Arial"/>
                <a:ea typeface="Arial"/>
                <a:cs typeface="Arial"/>
                <a:sym typeface="Arial"/>
              </a:rPr>
            </a:br>
            <a:r>
              <a:rPr b="0" baseline="0" i="0" lang="en-US" sz="2150" u="none" cap="none" strike="noStrike">
                <a:solidFill>
                  <a:srgbClr val="1086BE"/>
                </a:solidFill>
                <a:latin typeface="Arial"/>
                <a:ea typeface="Arial"/>
                <a:cs typeface="Arial"/>
                <a:sym typeface="Arial"/>
              </a:rPr>
              <a:t> Most Needed By Percentage Left</a:t>
            </a:r>
          </a:p>
        </p:txBody>
      </p:sp>
      <p:sp>
        <p:nvSpPr>
          <p:cNvPr id="287" name="Shape 287"/>
          <p:cNvSpPr txBox="1"/>
          <p:nvPr>
            <p:ph idx="12" type="sldNum"/>
          </p:nvPr>
        </p:nvSpPr>
        <p:spPr>
          <a:xfrm>
            <a:off x="8186738" y="6615114"/>
            <a:ext cx="533399" cy="244474"/>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baseline="0" i="0" lang="en-US" sz="600" u="none" cap="none" strike="noStrike">
                <a:solidFill>
                  <a:srgbClr val="7F7F7F"/>
                </a:solidFill>
                <a:latin typeface="Arial"/>
                <a:ea typeface="Arial"/>
                <a:cs typeface="Arial"/>
                <a:sym typeface="Arial"/>
              </a:rPr>
              <a:t>‹#›</a:t>
            </a:fld>
          </a:p>
        </p:txBody>
      </p:sp>
      <p:sp>
        <p:nvSpPr>
          <p:cNvPr id="288" name="Shape 288"/>
          <p:cNvSpPr txBox="1"/>
          <p:nvPr>
            <p:ph idx="1" type="body"/>
          </p:nvPr>
        </p:nvSpPr>
        <p:spPr>
          <a:xfrm>
            <a:off x="716639" y="1019330"/>
            <a:ext cx="8153399" cy="5005316"/>
          </a:xfrm>
          <a:prstGeom prst="rect">
            <a:avLst/>
          </a:prstGeom>
          <a:noFill/>
          <a:ln>
            <a:noFill/>
          </a:ln>
        </p:spPr>
        <p:txBody>
          <a:bodyPr anchorCtr="0" anchor="t" bIns="45700" lIns="91425" rIns="91425" tIns="45700">
            <a:noAutofit/>
          </a:bodyPr>
          <a:lstStyle/>
          <a:p>
            <a:pPr indent="-10159" lvl="1" marL="365760" marR="0" rtl="0" algn="l">
              <a:spcBef>
                <a:spcPts val="0"/>
              </a:spcBef>
              <a:spcAft>
                <a:spcPts val="0"/>
              </a:spcAft>
              <a:buClr>
                <a:srgbClr val="66CCCC"/>
              </a:buClr>
              <a:buSzPct val="25000"/>
              <a:buFont typeface="Noto Symbol"/>
              <a:buNone/>
            </a:pPr>
            <a:r>
              <a:rPr b="0" baseline="0" i="0" lang="en-US" sz="1800" u="none" cap="none" strike="noStrike">
                <a:solidFill>
                  <a:schemeClr val="dk1"/>
                </a:solidFill>
                <a:latin typeface="Arial"/>
                <a:ea typeface="Arial"/>
                <a:cs typeface="Arial"/>
                <a:sym typeface="Arial"/>
              </a:rPr>
              <a:t>This approach tries to gauge which quota cell is the most important to fill now, because it currently has the lowest percentage of being full.</a:t>
            </a:r>
          </a:p>
          <a:p>
            <a:pPr indent="-10159" lvl="1" marL="365760" marR="0" rtl="0" algn="l">
              <a:spcBef>
                <a:spcPts val="413"/>
              </a:spcBef>
              <a:spcAft>
                <a:spcPts val="0"/>
              </a:spcAft>
              <a:buClr>
                <a:srgbClr val="66CCCC"/>
              </a:buClr>
              <a:buFont typeface="Noto Symbol"/>
              <a:buNone/>
            </a:pPr>
            <a:r>
              <a:t/>
            </a:r>
            <a:endParaRPr b="0" baseline="0" i="0" sz="1800" u="none" cap="none" strike="noStrike">
              <a:solidFill>
                <a:schemeClr val="dk1"/>
              </a:solidFill>
              <a:latin typeface="Arial"/>
              <a:ea typeface="Arial"/>
              <a:cs typeface="Arial"/>
              <a:sym typeface="Arial"/>
            </a:endParaRPr>
          </a:p>
          <a:p>
            <a:pPr indent="-10159" lvl="1" marL="365760" marR="0" rtl="0" algn="l">
              <a:spcBef>
                <a:spcPts val="413"/>
              </a:spcBef>
              <a:spcAft>
                <a:spcPts val="0"/>
              </a:spcAft>
              <a:buClr>
                <a:srgbClr val="66CCCC"/>
              </a:buClr>
              <a:buSzPct val="25000"/>
              <a:buFont typeface="Noto Symbol"/>
              <a:buNone/>
            </a:pPr>
            <a:r>
              <a:rPr b="0" baseline="0" i="0" lang="en-US" sz="1800" u="none" cap="none" strike="noStrike">
                <a:solidFill>
                  <a:schemeClr val="dk1"/>
                </a:solidFill>
                <a:latin typeface="Arial"/>
                <a:ea typeface="Arial"/>
                <a:cs typeface="Arial"/>
                <a:sym typeface="Arial"/>
              </a:rPr>
              <a:t>The first 2 steps are identical to the previous example.  Load the cells in the data and then blank out the ones that are not valid for this respondent.</a:t>
            </a:r>
          </a:p>
          <a:p>
            <a:pPr indent="-10159" lvl="1" marL="365760" marR="0" rtl="0" algn="l">
              <a:spcBef>
                <a:spcPts val="413"/>
              </a:spcBef>
              <a:spcAft>
                <a:spcPts val="0"/>
              </a:spcAft>
              <a:buClr>
                <a:srgbClr val="66CCCC"/>
              </a:buClr>
              <a:buFont typeface="Noto Symbol"/>
              <a:buNone/>
            </a:pPr>
            <a:r>
              <a:t/>
            </a:r>
            <a:endParaRPr b="0" baseline="0" i="0" sz="1800" u="none" cap="none" strike="noStrike">
              <a:solidFill>
                <a:schemeClr val="dk1"/>
              </a:solidFill>
              <a:latin typeface="Arial"/>
              <a:ea typeface="Arial"/>
              <a:cs typeface="Arial"/>
              <a:sym typeface="Arial"/>
            </a:endParaRPr>
          </a:p>
          <a:p>
            <a:pPr indent="-10159" lvl="1" marL="365760" marR="0" rtl="0" algn="l">
              <a:spcBef>
                <a:spcPts val="413"/>
              </a:spcBef>
              <a:spcAft>
                <a:spcPts val="0"/>
              </a:spcAft>
              <a:buClr>
                <a:srgbClr val="66CCCC"/>
              </a:buClr>
              <a:buSzPct val="25000"/>
              <a:buFont typeface="Noto Symbol"/>
              <a:buNone/>
            </a:pPr>
            <a:r>
              <a:rPr b="0" baseline="0" i="0" lang="en-US" sz="1800" u="none" cap="none" strike="noStrike">
                <a:solidFill>
                  <a:schemeClr val="dk1"/>
                </a:solidFill>
                <a:latin typeface="Arial"/>
                <a:ea typeface="Arial"/>
                <a:cs typeface="Arial"/>
                <a:sym typeface="Arial"/>
              </a:rPr>
              <a:t>Step 3:  Find the minimum percentage left of each possible cell</a:t>
            </a:r>
          </a:p>
          <a:p>
            <a:pPr indent="-10159" lvl="1" marL="365760" marR="0" rtl="0" algn="l">
              <a:spcBef>
                <a:spcPts val="413"/>
              </a:spcBef>
              <a:spcAft>
                <a:spcPts val="0"/>
              </a:spcAft>
              <a:buClr>
                <a:srgbClr val="66CCCC"/>
              </a:buClr>
              <a:buFont typeface="Noto Symbol"/>
              <a:buNone/>
            </a:pPr>
            <a:r>
              <a:t/>
            </a:r>
            <a:endParaRPr b="0" baseline="0" i="0" sz="1800" u="none" cap="none" strike="noStrike">
              <a:solidFill>
                <a:schemeClr val="dk1"/>
              </a:solidFill>
              <a:latin typeface="Arial"/>
              <a:ea typeface="Arial"/>
              <a:cs typeface="Arial"/>
              <a:sym typeface="Arial"/>
            </a:endParaRPr>
          </a:p>
          <a:p>
            <a:pPr indent="-10159" lvl="1" marL="365760" marR="0" rtl="0" algn="l">
              <a:spcBef>
                <a:spcPts val="413"/>
              </a:spcBef>
              <a:spcAft>
                <a:spcPts val="0"/>
              </a:spcAft>
              <a:buClr>
                <a:srgbClr val="66CCCC"/>
              </a:buClr>
              <a:buSzPct val="25000"/>
              <a:buFont typeface="Noto Symbol"/>
              <a:buNone/>
            </a:pPr>
            <a:r>
              <a:rPr b="0" baseline="0" i="0" lang="en-US" sz="1800" u="none" cap="none" strike="noStrike">
                <a:solidFill>
                  <a:schemeClr val="dk1"/>
                </a:solidFill>
                <a:latin typeface="Arial"/>
                <a:ea typeface="Arial"/>
                <a:cs typeface="Arial"/>
                <a:sym typeface="Arial"/>
              </a:rPr>
              <a:t>{MinPerQuota:  .6</a:t>
            </a:r>
          </a:p>
          <a:p>
            <a:pPr indent="-10159" lvl="1" marL="365760" marR="0" rtl="0" algn="l">
              <a:spcBef>
                <a:spcPts val="413"/>
              </a:spcBef>
              <a:spcAft>
                <a:spcPts val="0"/>
              </a:spcAft>
              <a:buClr>
                <a:srgbClr val="66CCCC"/>
              </a:buClr>
              <a:buSzPct val="25000"/>
              <a:buFont typeface="Noto Symbol"/>
              <a:buNone/>
            </a:pPr>
            <a:r>
              <a:rPr b="0" baseline="0" i="0" lang="en-US" sz="1800" u="none" cap="none" strike="noStrike">
                <a:solidFill>
                  <a:schemeClr val="dk1"/>
                </a:solidFill>
                <a:latin typeface="Arial"/>
                <a:ea typeface="Arial"/>
                <a:cs typeface="Arial"/>
                <a:sym typeface="Arial"/>
              </a:rPr>
              <a:t>!Expression,,numberofdecimals=2,Min(&amp;</a:t>
            </a:r>
          </a:p>
          <a:p>
            <a:pPr indent="-10159" lvl="1" marL="365760" marR="0" rtl="0" algn="l">
              <a:spcBef>
                <a:spcPts val="413"/>
              </a:spcBef>
              <a:spcAft>
                <a:spcPts val="0"/>
              </a:spcAft>
              <a:buClr>
                <a:srgbClr val="66CCCC"/>
              </a:buClr>
              <a:buSzPct val="25000"/>
              <a:buFont typeface="Noto Symbol"/>
              <a:buNone/>
            </a:pPr>
            <a:r>
              <a:rPr b="0" baseline="0" i="0" lang="en-US" sz="1800" u="none" cap="none" strike="noStrike">
                <a:solidFill>
                  <a:schemeClr val="dk1"/>
                </a:solidFill>
                <a:latin typeface="Arial"/>
                <a:ea typeface="Arial"/>
                <a:cs typeface="Arial"/>
                <a:sym typeface="Arial"/>
              </a:rPr>
              <a:t>&gt;Repeat $b=One,Two,Three,Four,Five</a:t>
            </a:r>
          </a:p>
          <a:p>
            <a:pPr indent="-10159" lvl="1" marL="365760" marR="0" rtl="0" algn="l">
              <a:spcBef>
                <a:spcPts val="413"/>
              </a:spcBef>
              <a:spcAft>
                <a:spcPts val="0"/>
              </a:spcAft>
              <a:buClr>
                <a:srgbClr val="66CCCC"/>
              </a:buClr>
              <a:buSzPct val="25000"/>
              <a:buFont typeface="Noto Symbol"/>
              <a:buNone/>
            </a:pPr>
            <a:r>
              <a:rPr b="0" baseline="0" i="0" lang="en-US" sz="1800" u="none" cap="none" strike="noStrike">
                <a:solidFill>
                  <a:schemeClr val="dk1"/>
                </a:solidFill>
                <a:latin typeface="Arial"/>
                <a:ea typeface="Arial"/>
                <a:cs typeface="Arial"/>
                <a:sym typeface="Arial"/>
              </a:rPr>
              <a:t>                     Cell_$b__Cur / Cell_$b__Targ,&amp;</a:t>
            </a:r>
          </a:p>
          <a:p>
            <a:pPr indent="-10159" lvl="1" marL="365760" marR="0" rtl="0" algn="l">
              <a:spcBef>
                <a:spcPts val="413"/>
              </a:spcBef>
              <a:spcAft>
                <a:spcPts val="0"/>
              </a:spcAft>
              <a:buClr>
                <a:srgbClr val="66CCCC"/>
              </a:buClr>
              <a:buSzPct val="25000"/>
              <a:buFont typeface="Noto Symbol"/>
              <a:buNone/>
            </a:pPr>
            <a:r>
              <a:rPr b="0" baseline="0" i="0" lang="en-US" sz="1800" u="none" cap="none" strike="noStrike">
                <a:solidFill>
                  <a:schemeClr val="dk1"/>
                </a:solidFill>
                <a:latin typeface="Arial"/>
                <a:ea typeface="Arial"/>
                <a:cs typeface="Arial"/>
                <a:sym typeface="Arial"/>
              </a:rPr>
              <a:t>&gt;EndRepeat</a:t>
            </a:r>
          </a:p>
          <a:p>
            <a:pPr indent="-10159" lvl="1" marL="365760" marR="0" rtl="0" algn="l">
              <a:spcBef>
                <a:spcPts val="413"/>
              </a:spcBef>
              <a:spcAft>
                <a:spcPts val="0"/>
              </a:spcAft>
              <a:buClr>
                <a:srgbClr val="66CCCC"/>
              </a:buClr>
              <a:buSzPct val="25000"/>
              <a:buFont typeface="Noto Symbol"/>
              <a:buNone/>
            </a:pPr>
            <a:r>
              <a:rPr b="0" baseline="0" i="0" lang="en-US" sz="1800" u="none" cap="none" strike="noStrike">
                <a:solidFill>
                  <a:schemeClr val="dk1"/>
                </a:solidFill>
                <a:latin typeface="Arial"/>
                <a:ea typeface="Arial"/>
                <a:cs typeface="Arial"/>
                <a:sym typeface="Arial"/>
              </a:rPr>
              <a:t>                     999)</a:t>
            </a:r>
          </a:p>
          <a:p>
            <a:pPr indent="-10159" lvl="1" marL="365760" marR="0" rtl="0" algn="l">
              <a:spcBef>
                <a:spcPts val="413"/>
              </a:spcBef>
              <a:spcAft>
                <a:spcPts val="0"/>
              </a:spcAft>
              <a:buClr>
                <a:srgbClr val="66CCCC"/>
              </a:buClr>
              <a:buSzPct val="25000"/>
              <a:buFont typeface="Noto Symbol"/>
              <a:buNone/>
            </a:pPr>
            <a:r>
              <a:rPr b="0" baseline="0" i="0" lang="en-US" sz="1800" u="none" cap="none" strike="noStrike">
                <a:solidFill>
                  <a:schemeClr val="dk1"/>
                </a:solidFill>
                <a:latin typeface="Arial"/>
                <a:ea typeface="Arial"/>
                <a:cs typeface="Arial"/>
                <a:sym typeface="Arial"/>
              </a:rPr>
              <a:t>}</a:t>
            </a:r>
          </a:p>
          <a:p>
            <a:pPr indent="-10159" lvl="1" marL="365760" marR="0" rtl="0" algn="l">
              <a:spcBef>
                <a:spcPts val="413"/>
              </a:spcBef>
              <a:spcAft>
                <a:spcPts val="0"/>
              </a:spcAft>
              <a:buClr>
                <a:srgbClr val="66CCCC"/>
              </a:buClr>
              <a:buFont typeface="Noto Symbol"/>
              <a:buNone/>
            </a:pPr>
            <a:r>
              <a:t/>
            </a:r>
            <a:endParaRPr b="0" baseline="0" i="0" sz="1600" u="none" cap="none" strike="noStrike">
              <a:solidFill>
                <a:schemeClr val="dk1"/>
              </a:solidFill>
              <a:latin typeface="Arial"/>
              <a:ea typeface="Arial"/>
              <a:cs typeface="Arial"/>
              <a:sym typeface="Arial"/>
            </a:endParaRPr>
          </a:p>
          <a:p>
            <a:pPr indent="-10159" lvl="1" marL="365760" marR="0" rtl="0" algn="l">
              <a:spcBef>
                <a:spcPts val="413"/>
              </a:spcBef>
              <a:spcAft>
                <a:spcPts val="0"/>
              </a:spcAft>
              <a:buClr>
                <a:srgbClr val="66CCCC"/>
              </a:buClr>
              <a:buFont typeface="Noto Symbol"/>
              <a:buNone/>
            </a:pPr>
            <a:r>
              <a:t/>
            </a:r>
            <a:endParaRPr b="0" baseline="0" i="0" sz="1600" u="none" cap="none" strike="noStrike">
              <a:solidFill>
                <a:schemeClr val="dk1"/>
              </a:solidFill>
              <a:latin typeface="Arial"/>
              <a:ea typeface="Arial"/>
              <a:cs typeface="Arial"/>
              <a:sym typeface="Arial"/>
            </a:endParaRPr>
          </a:p>
          <a:p>
            <a:pPr indent="-10159" lvl="1" marL="365760" marR="0" rtl="0" algn="l">
              <a:spcBef>
                <a:spcPts val="413"/>
              </a:spcBef>
              <a:spcAft>
                <a:spcPts val="0"/>
              </a:spcAft>
              <a:buClr>
                <a:srgbClr val="66CCCC"/>
              </a:buClr>
              <a:buFont typeface="Noto Symbol"/>
              <a:buNone/>
            </a:pPr>
            <a:r>
              <a:t/>
            </a:r>
            <a:endParaRPr b="0" baseline="0" i="0" sz="1600" u="none" cap="none" strike="noStrike">
              <a:solidFill>
                <a:schemeClr val="dk1"/>
              </a:solidFill>
              <a:latin typeface="Arial"/>
              <a:ea typeface="Arial"/>
              <a:cs typeface="Arial"/>
              <a:sym typeface="Arial"/>
            </a:endParaRPr>
          </a:p>
          <a:p>
            <a:pPr indent="-10159" lvl="1" marL="365760" marR="0" rtl="0" algn="l">
              <a:spcBef>
                <a:spcPts val="413"/>
              </a:spcBef>
              <a:spcAft>
                <a:spcPts val="0"/>
              </a:spcAft>
              <a:buClr>
                <a:srgbClr val="66CCCC"/>
              </a:buClr>
              <a:buFont typeface="Noto Symbol"/>
              <a:buNone/>
            </a:pPr>
            <a:r>
              <a:t/>
            </a:r>
            <a:endParaRPr b="0" baseline="0" i="0" sz="1600" u="none" cap="none" strike="noStrike">
              <a:solidFill>
                <a:schemeClr val="dk1"/>
              </a:solidFill>
              <a:latin typeface="Arial"/>
              <a:ea typeface="Arial"/>
              <a:cs typeface="Arial"/>
              <a:sym typeface="Arial"/>
            </a:endParaRP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3" name="Shape 293"/>
        <p:cNvGrpSpPr/>
        <p:nvPr/>
      </p:nvGrpSpPr>
      <p:grpSpPr>
        <a:xfrm>
          <a:off x="0" y="0"/>
          <a:ext cx="0" cy="0"/>
          <a:chOff x="0" y="0"/>
          <a:chExt cx="0" cy="0"/>
        </a:xfrm>
      </p:grpSpPr>
      <p:sp>
        <p:nvSpPr>
          <p:cNvPr id="294" name="Shape 294"/>
          <p:cNvSpPr txBox="1"/>
          <p:nvPr>
            <p:ph type="title"/>
          </p:nvPr>
        </p:nvSpPr>
        <p:spPr>
          <a:xfrm>
            <a:off x="528637" y="114300"/>
            <a:ext cx="8153399" cy="762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0" baseline="0" i="0" lang="en-US" sz="2150" u="none" cap="none" strike="noStrike">
                <a:solidFill>
                  <a:srgbClr val="1086BE"/>
                </a:solidFill>
                <a:latin typeface="Arial"/>
                <a:ea typeface="Arial"/>
                <a:cs typeface="Arial"/>
                <a:sym typeface="Arial"/>
              </a:rPr>
              <a:t>Quota Management</a:t>
            </a:r>
            <a:br>
              <a:rPr b="0" baseline="0" i="0" lang="en-US" sz="2150" u="none" cap="none" strike="noStrike">
                <a:solidFill>
                  <a:srgbClr val="1086BE"/>
                </a:solidFill>
                <a:latin typeface="Arial"/>
                <a:ea typeface="Arial"/>
                <a:cs typeface="Arial"/>
                <a:sym typeface="Arial"/>
              </a:rPr>
            </a:br>
            <a:r>
              <a:rPr b="0" baseline="0" i="0" lang="en-US" sz="2150" u="none" cap="none" strike="noStrike">
                <a:solidFill>
                  <a:srgbClr val="1086BE"/>
                </a:solidFill>
                <a:latin typeface="Arial"/>
                <a:ea typeface="Arial"/>
                <a:cs typeface="Arial"/>
                <a:sym typeface="Arial"/>
              </a:rPr>
              <a:t> Most Needed By Percentage Left</a:t>
            </a:r>
          </a:p>
        </p:txBody>
      </p:sp>
      <p:sp>
        <p:nvSpPr>
          <p:cNvPr id="295" name="Shape 295"/>
          <p:cNvSpPr txBox="1"/>
          <p:nvPr>
            <p:ph idx="12" type="sldNum"/>
          </p:nvPr>
        </p:nvSpPr>
        <p:spPr>
          <a:xfrm>
            <a:off x="8186738" y="6615114"/>
            <a:ext cx="533399" cy="244474"/>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baseline="0" i="0" lang="en-US" sz="600" u="none" cap="none" strike="noStrike">
                <a:solidFill>
                  <a:srgbClr val="7F7F7F"/>
                </a:solidFill>
                <a:latin typeface="Arial"/>
                <a:ea typeface="Arial"/>
                <a:cs typeface="Arial"/>
                <a:sym typeface="Arial"/>
              </a:rPr>
              <a:t>‹#›</a:t>
            </a:fld>
          </a:p>
        </p:txBody>
      </p:sp>
      <p:sp>
        <p:nvSpPr>
          <p:cNvPr id="296" name="Shape 296"/>
          <p:cNvSpPr txBox="1"/>
          <p:nvPr>
            <p:ph idx="1" type="body"/>
          </p:nvPr>
        </p:nvSpPr>
        <p:spPr>
          <a:xfrm>
            <a:off x="566737" y="876300"/>
            <a:ext cx="8153399" cy="5005316"/>
          </a:xfrm>
          <a:prstGeom prst="rect">
            <a:avLst/>
          </a:prstGeom>
          <a:noFill/>
          <a:ln>
            <a:noFill/>
          </a:ln>
        </p:spPr>
        <p:txBody>
          <a:bodyPr anchorCtr="0" anchor="t" bIns="45700" lIns="91425" rIns="91425" tIns="45700">
            <a:noAutofit/>
          </a:bodyPr>
          <a:lstStyle/>
          <a:p>
            <a:pPr indent="-10159" lvl="1" marL="365760" marR="0" rtl="0" algn="l">
              <a:spcBef>
                <a:spcPts val="0"/>
              </a:spcBef>
              <a:spcAft>
                <a:spcPts val="0"/>
              </a:spcAft>
              <a:buClr>
                <a:srgbClr val="66CCCC"/>
              </a:buClr>
              <a:buSzPct val="25000"/>
              <a:buFont typeface="Noto Symbol"/>
              <a:buNone/>
            </a:pPr>
            <a:r>
              <a:rPr b="0" baseline="0" i="0" lang="en-US" sz="1400" u="none" cap="none" strike="noStrike">
                <a:solidFill>
                  <a:schemeClr val="dk1"/>
                </a:solidFill>
                <a:latin typeface="Arial"/>
                <a:ea typeface="Arial"/>
                <a:cs typeface="Arial"/>
                <a:sym typeface="Arial"/>
              </a:rPr>
              <a:t>Step 4: Scramble rotate a set of gens into a hidden question that stores which quota cell will be used this time.   Only pick the cell if it equals the minimum remaining percentage and no other cell has yet been picked.  Rotation is used to randomly break ties. Note, the use of the subtraction of .005 to deal with rounding issues.</a:t>
            </a:r>
          </a:p>
          <a:p>
            <a:pPr indent="-10159" lvl="1" marL="365760" marR="0" rtl="0" algn="l">
              <a:spcBef>
                <a:spcPts val="413"/>
              </a:spcBef>
              <a:spcAft>
                <a:spcPts val="0"/>
              </a:spcAft>
              <a:buClr>
                <a:srgbClr val="66CCCC"/>
              </a:buClr>
              <a:buFont typeface="Noto Symbol"/>
              <a:buNone/>
            </a:pPr>
            <a:r>
              <a:t/>
            </a:r>
            <a:endParaRPr b="0" baseline="0" i="0" sz="1400" u="none" cap="none" strike="noStrike">
              <a:solidFill>
                <a:schemeClr val="dk1"/>
              </a:solidFill>
              <a:latin typeface="Arial"/>
              <a:ea typeface="Arial"/>
              <a:cs typeface="Arial"/>
              <a:sym typeface="Arial"/>
            </a:endParaRPr>
          </a:p>
          <a:p>
            <a:pPr indent="-10159" lvl="1" marL="365760" marR="0" rtl="0" algn="l">
              <a:spcBef>
                <a:spcPts val="413"/>
              </a:spcBef>
              <a:spcAft>
                <a:spcPts val="0"/>
              </a:spcAft>
              <a:buClr>
                <a:srgbClr val="66CCCC"/>
              </a:buClr>
              <a:buSzPct val="25000"/>
              <a:buFont typeface="Noto Symbol"/>
              <a:buNone/>
            </a:pPr>
            <a:r>
              <a:rPr b="0" baseline="0" i="0" lang="en-US" sz="1400" u="none" cap="none" strike="noStrike">
                <a:solidFill>
                  <a:schemeClr val="dk1"/>
                </a:solidFill>
                <a:latin typeface="Arial"/>
                <a:ea typeface="Arial"/>
                <a:cs typeface="Arial"/>
                <a:sym typeface="Arial"/>
              </a:rPr>
              <a:t>{!Rotate,Scramble }</a:t>
            </a:r>
          </a:p>
          <a:p>
            <a:pPr indent="-10159" lvl="1" marL="365760" marR="0" rtl="0" algn="l">
              <a:spcBef>
                <a:spcPts val="413"/>
              </a:spcBef>
              <a:spcAft>
                <a:spcPts val="0"/>
              </a:spcAft>
              <a:buClr>
                <a:srgbClr val="66CCCC"/>
              </a:buClr>
              <a:buSzPct val="25000"/>
              <a:buFont typeface="Noto Symbol"/>
              <a:buNone/>
            </a:pPr>
            <a:r>
              <a:rPr b="0" baseline="0" i="0" lang="en-US" sz="1400" u="none" cap="none" strike="noStrike">
                <a:solidFill>
                  <a:schemeClr val="dk1"/>
                </a:solidFill>
                <a:latin typeface="Arial"/>
                <a:ea typeface="Arial"/>
                <a:cs typeface="Arial"/>
                <a:sym typeface="Arial"/>
              </a:rPr>
              <a:t>&gt;Repeat $a=01,...,05; $B=One,Two,Three,Four,Five</a:t>
            </a:r>
          </a:p>
          <a:p>
            <a:pPr indent="-10159" lvl="1" marL="365760" marR="0" rtl="0" algn="l">
              <a:spcBef>
                <a:spcPts val="413"/>
              </a:spcBef>
              <a:spcAft>
                <a:spcPts val="0"/>
              </a:spcAft>
              <a:buClr>
                <a:srgbClr val="66CCCC"/>
              </a:buClr>
              <a:buSzPct val="25000"/>
              <a:buFont typeface="Noto Symbol"/>
              <a:buNone/>
            </a:pPr>
            <a:r>
              <a:rPr b="0" baseline="0" i="0" lang="en-US" sz="1400" u="none" cap="none" strike="noStrike">
                <a:solidFill>
                  <a:schemeClr val="dk1"/>
                </a:solidFill>
                <a:latin typeface="Arial"/>
                <a:ea typeface="Arial"/>
                <a:cs typeface="Arial"/>
                <a:sym typeface="Arial"/>
              </a:rPr>
              <a:t>{!If  (((Cell_$B__Cur/Cell_$B__Targ) -.005) &lt;= MinPerQuota) And XF(NumResp(CellUpdate)) = 0</a:t>
            </a:r>
          </a:p>
          <a:p>
            <a:pPr indent="-10159" lvl="1" marL="365760" marR="0" rtl="0" algn="l">
              <a:spcBef>
                <a:spcPts val="413"/>
              </a:spcBef>
              <a:spcAft>
                <a:spcPts val="0"/>
              </a:spcAft>
              <a:buClr>
                <a:srgbClr val="66CCCC"/>
              </a:buClr>
              <a:buSzPct val="25000"/>
              <a:buFont typeface="Noto Symbol"/>
              <a:buNone/>
            </a:pPr>
            <a:r>
              <a:rPr b="0" baseline="0" i="0" lang="en-US" sz="1400" u="none" cap="none" strike="noStrike">
                <a:solidFill>
                  <a:schemeClr val="dk1"/>
                </a:solidFill>
                <a:latin typeface="Arial"/>
                <a:ea typeface="Arial"/>
                <a:cs typeface="Arial"/>
                <a:sym typeface="Arial"/>
              </a:rPr>
              <a:t>!Generate,Add_Code,CellUpdate,$A }</a:t>
            </a:r>
          </a:p>
          <a:p>
            <a:pPr indent="-10159" lvl="1" marL="365760" marR="0" rtl="0" algn="l">
              <a:spcBef>
                <a:spcPts val="413"/>
              </a:spcBef>
              <a:spcAft>
                <a:spcPts val="0"/>
              </a:spcAft>
              <a:buClr>
                <a:srgbClr val="66CCCC"/>
              </a:buClr>
              <a:buSzPct val="25000"/>
              <a:buFont typeface="Noto Symbol"/>
              <a:buNone/>
            </a:pPr>
            <a:r>
              <a:rPr b="0" baseline="0" i="0" lang="en-US" sz="1400" u="none" cap="none" strike="noStrike">
                <a:solidFill>
                  <a:schemeClr val="dk1"/>
                </a:solidFill>
                <a:latin typeface="Arial"/>
                <a:ea typeface="Arial"/>
                <a:cs typeface="Arial"/>
                <a:sym typeface="Arial"/>
              </a:rPr>
              <a:t>&gt;EndRepeat</a:t>
            </a:r>
          </a:p>
          <a:p>
            <a:pPr indent="-10159" lvl="1" marL="365760" marR="0" rtl="0" algn="l">
              <a:spcBef>
                <a:spcPts val="413"/>
              </a:spcBef>
              <a:spcAft>
                <a:spcPts val="0"/>
              </a:spcAft>
              <a:buClr>
                <a:srgbClr val="66CCCC"/>
              </a:buClr>
              <a:buSzPct val="25000"/>
              <a:buFont typeface="Noto Symbol"/>
              <a:buNone/>
            </a:pPr>
            <a:r>
              <a:rPr b="0" baseline="0" i="0" lang="en-US" sz="1400" u="none" cap="none" strike="noStrike">
                <a:solidFill>
                  <a:schemeClr val="dk1"/>
                </a:solidFill>
                <a:latin typeface="Arial"/>
                <a:ea typeface="Arial"/>
                <a:cs typeface="Arial"/>
                <a:sym typeface="Arial"/>
              </a:rPr>
              <a:t>{!EndRotate }</a:t>
            </a:r>
          </a:p>
          <a:p>
            <a:pPr indent="-10159" lvl="1" marL="365760" marR="0" rtl="0" algn="l">
              <a:spcBef>
                <a:spcPts val="413"/>
              </a:spcBef>
              <a:spcAft>
                <a:spcPts val="0"/>
              </a:spcAft>
              <a:buClr>
                <a:srgbClr val="66CCCC"/>
              </a:buClr>
              <a:buFont typeface="Noto Symbol"/>
              <a:buNone/>
            </a:pPr>
            <a:r>
              <a:t/>
            </a:r>
            <a:endParaRPr b="0" baseline="0" i="0" sz="1400" u="none" cap="none" strike="noStrike">
              <a:solidFill>
                <a:schemeClr val="dk1"/>
              </a:solidFill>
              <a:latin typeface="Arial"/>
              <a:ea typeface="Arial"/>
              <a:cs typeface="Arial"/>
              <a:sym typeface="Arial"/>
            </a:endParaRPr>
          </a:p>
          <a:p>
            <a:pPr indent="-10159" lvl="1" marL="365760" marR="0" rtl="0" algn="l">
              <a:spcBef>
                <a:spcPts val="413"/>
              </a:spcBef>
              <a:spcAft>
                <a:spcPts val="0"/>
              </a:spcAft>
              <a:buClr>
                <a:srgbClr val="66CCCC"/>
              </a:buClr>
              <a:buSzPct val="25000"/>
              <a:buFont typeface="Noto Symbol"/>
              <a:buNone/>
            </a:pPr>
            <a:r>
              <a:rPr b="0" baseline="0" i="0" lang="en-US" sz="1400" u="none" cap="none" strike="noStrike">
                <a:solidFill>
                  <a:schemeClr val="dk1"/>
                </a:solidFill>
                <a:latin typeface="Arial"/>
                <a:ea typeface="Arial"/>
                <a:cs typeface="Arial"/>
                <a:sym typeface="Arial"/>
              </a:rPr>
              <a:t>{CellUpdate: Hide</a:t>
            </a:r>
          </a:p>
          <a:p>
            <a:pPr indent="-10159" lvl="1" marL="365760" marR="0" rtl="0" algn="l">
              <a:spcBef>
                <a:spcPts val="413"/>
              </a:spcBef>
              <a:spcAft>
                <a:spcPts val="0"/>
              </a:spcAft>
              <a:buClr>
                <a:srgbClr val="66CCCC"/>
              </a:buClr>
              <a:buSzPct val="25000"/>
              <a:buFont typeface="Noto Symbol"/>
              <a:buNone/>
            </a:pPr>
            <a:r>
              <a:rPr b="0" baseline="0" i="0" lang="en-US" sz="1400" u="none" cap="none" strike="noStrike">
                <a:solidFill>
                  <a:schemeClr val="dk1"/>
                </a:solidFill>
                <a:latin typeface="Arial"/>
                <a:ea typeface="Arial"/>
                <a:cs typeface="Arial"/>
                <a:sym typeface="Arial"/>
              </a:rPr>
              <a:t>!Field</a:t>
            </a:r>
          </a:p>
          <a:p>
            <a:pPr indent="-10159" lvl="1" marL="365760" marR="0" rtl="0" algn="l">
              <a:spcBef>
                <a:spcPts val="413"/>
              </a:spcBef>
              <a:spcAft>
                <a:spcPts val="0"/>
              </a:spcAft>
              <a:buClr>
                <a:srgbClr val="66CCCC"/>
              </a:buClr>
              <a:buSzPct val="25000"/>
              <a:buFont typeface="Noto Symbol"/>
              <a:buNone/>
            </a:pPr>
            <a:r>
              <a:rPr b="0" baseline="0" i="0" lang="en-US" sz="1400" u="none" cap="none" strike="noStrike">
                <a:solidFill>
                  <a:schemeClr val="dk1"/>
                </a:solidFill>
                <a:latin typeface="Arial"/>
                <a:ea typeface="Arial"/>
                <a:cs typeface="Arial"/>
                <a:sym typeface="Arial"/>
              </a:rPr>
              <a:t>&gt;Repeat $a=01,...,05; $B=One,Two,Three,Four,Five</a:t>
            </a:r>
          </a:p>
          <a:p>
            <a:pPr indent="-10159" lvl="1" marL="365760" marR="0" rtl="0" algn="l">
              <a:spcBef>
                <a:spcPts val="413"/>
              </a:spcBef>
              <a:spcAft>
                <a:spcPts val="0"/>
              </a:spcAft>
              <a:buClr>
                <a:srgbClr val="66CCCC"/>
              </a:buClr>
              <a:buSzPct val="25000"/>
              <a:buFont typeface="Noto Symbol"/>
              <a:buNone/>
            </a:pPr>
            <a:r>
              <a:rPr b="0" baseline="0" i="0" lang="en-US" sz="1400" u="none" cap="none" strike="noStrike">
                <a:solidFill>
                  <a:schemeClr val="dk1"/>
                </a:solidFill>
                <a:latin typeface="Arial"/>
                <a:ea typeface="Arial"/>
                <a:cs typeface="Arial"/>
                <a:sym typeface="Arial"/>
              </a:rPr>
              <a:t>$A Cell $B</a:t>
            </a:r>
          </a:p>
          <a:p>
            <a:pPr indent="-10159" lvl="1" marL="365760" marR="0" rtl="0" algn="l">
              <a:spcBef>
                <a:spcPts val="413"/>
              </a:spcBef>
              <a:spcAft>
                <a:spcPts val="0"/>
              </a:spcAft>
              <a:buClr>
                <a:srgbClr val="66CCCC"/>
              </a:buClr>
              <a:buSzPct val="25000"/>
              <a:buFont typeface="Noto Symbol"/>
              <a:buNone/>
            </a:pPr>
            <a:r>
              <a:rPr b="0" baseline="0" i="0" lang="en-US" sz="1400" u="none" cap="none" strike="noStrike">
                <a:solidFill>
                  <a:schemeClr val="dk1"/>
                </a:solidFill>
                <a:latin typeface="Arial"/>
                <a:ea typeface="Arial"/>
                <a:cs typeface="Arial"/>
                <a:sym typeface="Arial"/>
              </a:rPr>
              <a:t>&gt;EndRepeat</a:t>
            </a:r>
          </a:p>
          <a:p>
            <a:pPr indent="-10159" lvl="1" marL="365760" marR="0" rtl="0" algn="l">
              <a:spcBef>
                <a:spcPts val="413"/>
              </a:spcBef>
              <a:spcAft>
                <a:spcPts val="0"/>
              </a:spcAft>
              <a:buClr>
                <a:srgbClr val="66CCCC"/>
              </a:buClr>
              <a:buSzPct val="25000"/>
              <a:buFont typeface="Noto Symbol"/>
              <a:buNone/>
            </a:pPr>
            <a:r>
              <a:rPr b="0" baseline="0" i="0" lang="en-US" sz="1400" u="none" cap="none" strike="noStrike">
                <a:solidFill>
                  <a:schemeClr val="dk1"/>
                </a:solidFill>
                <a:latin typeface="Arial"/>
                <a:ea typeface="Arial"/>
                <a:cs typeface="Arial"/>
                <a:sym typeface="Arial"/>
              </a:rPr>
              <a:t>}</a:t>
            </a:r>
          </a:p>
          <a:p>
            <a:pPr indent="-10159" lvl="1" marL="365760" marR="0" rtl="0" algn="l">
              <a:spcBef>
                <a:spcPts val="413"/>
              </a:spcBef>
              <a:spcAft>
                <a:spcPts val="0"/>
              </a:spcAft>
              <a:buClr>
                <a:srgbClr val="66CCCC"/>
              </a:buClr>
              <a:buFont typeface="Noto Symbol"/>
              <a:buNone/>
            </a:pPr>
            <a:r>
              <a:t/>
            </a:r>
            <a:endParaRPr b="0" baseline="0" i="0" sz="1400" u="none" cap="none" strike="noStrike">
              <a:solidFill>
                <a:schemeClr val="dk1"/>
              </a:solidFill>
              <a:latin typeface="Arial"/>
              <a:ea typeface="Arial"/>
              <a:cs typeface="Arial"/>
              <a:sym typeface="Arial"/>
            </a:endParaRPr>
          </a:p>
          <a:p>
            <a:pPr indent="-10159" lvl="1" marL="365760" marR="0" rtl="0" algn="l">
              <a:spcBef>
                <a:spcPts val="413"/>
              </a:spcBef>
              <a:spcAft>
                <a:spcPts val="0"/>
              </a:spcAft>
              <a:buClr>
                <a:srgbClr val="66CCCC"/>
              </a:buClr>
              <a:buFont typeface="Noto Symbol"/>
              <a:buNone/>
            </a:pPr>
            <a:r>
              <a:t/>
            </a:r>
            <a:endParaRPr b="0" baseline="0" i="0" sz="1400" u="none" cap="none" strike="noStrike">
              <a:solidFill>
                <a:schemeClr val="dk1"/>
              </a:solidFill>
              <a:latin typeface="Arial"/>
              <a:ea typeface="Arial"/>
              <a:cs typeface="Arial"/>
              <a:sym typeface="Arial"/>
            </a:endParaRPr>
          </a:p>
          <a:p>
            <a:pPr indent="-10159" lvl="1" marL="365760" marR="0" rtl="0" algn="l">
              <a:spcBef>
                <a:spcPts val="413"/>
              </a:spcBef>
              <a:spcAft>
                <a:spcPts val="0"/>
              </a:spcAft>
              <a:buClr>
                <a:srgbClr val="66CCCC"/>
              </a:buClr>
              <a:buSzPct val="25000"/>
              <a:buFont typeface="Noto Symbol"/>
              <a:buNone/>
            </a:pPr>
            <a:r>
              <a:rPr b="0" baseline="0" i="0" lang="en-US" sz="1400" u="none" cap="none" strike="noStrike">
                <a:solidFill>
                  <a:schemeClr val="dk1"/>
                </a:solidFill>
                <a:latin typeface="Arial"/>
                <a:ea typeface="Arial"/>
                <a:cs typeface="Arial"/>
                <a:sym typeface="Arial"/>
              </a:rPr>
              <a:t>           </a:t>
            </a:r>
          </a:p>
          <a:p>
            <a:pPr indent="-10159" lvl="1" marL="365760" marR="0" rtl="0" algn="l">
              <a:spcBef>
                <a:spcPts val="413"/>
              </a:spcBef>
              <a:spcAft>
                <a:spcPts val="0"/>
              </a:spcAft>
              <a:buClr>
                <a:srgbClr val="66CCCC"/>
              </a:buClr>
              <a:buFont typeface="Noto Symbol"/>
              <a:buNone/>
            </a:pPr>
            <a:r>
              <a:t/>
            </a:r>
            <a:endParaRPr b="0" baseline="0" i="0" sz="1600" u="none" cap="none" strike="noStrike">
              <a:solidFill>
                <a:schemeClr val="dk1"/>
              </a:solidFill>
              <a:latin typeface="Arial"/>
              <a:ea typeface="Arial"/>
              <a:cs typeface="Arial"/>
              <a:sym typeface="Arial"/>
            </a:endParaRP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1" name="Shape 301"/>
        <p:cNvGrpSpPr/>
        <p:nvPr/>
      </p:nvGrpSpPr>
      <p:grpSpPr>
        <a:xfrm>
          <a:off x="0" y="0"/>
          <a:ext cx="0" cy="0"/>
          <a:chOff x="0" y="0"/>
          <a:chExt cx="0" cy="0"/>
        </a:xfrm>
      </p:grpSpPr>
      <p:sp>
        <p:nvSpPr>
          <p:cNvPr id="302" name="Shape 302"/>
          <p:cNvSpPr txBox="1"/>
          <p:nvPr>
            <p:ph type="title"/>
          </p:nvPr>
        </p:nvSpPr>
        <p:spPr>
          <a:xfrm>
            <a:off x="528637" y="114300"/>
            <a:ext cx="8153399" cy="762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0" baseline="0" i="0" lang="en-US" sz="2400" u="none" cap="none" strike="noStrike">
                <a:solidFill>
                  <a:srgbClr val="1086BE"/>
                </a:solidFill>
                <a:latin typeface="Arial"/>
                <a:ea typeface="Arial"/>
                <a:cs typeface="Arial"/>
                <a:sym typeface="Arial"/>
              </a:rPr>
              <a:t>Final Summary</a:t>
            </a:r>
          </a:p>
        </p:txBody>
      </p:sp>
      <p:sp>
        <p:nvSpPr>
          <p:cNvPr id="303" name="Shape 303"/>
          <p:cNvSpPr txBox="1"/>
          <p:nvPr>
            <p:ph idx="12" type="sldNum"/>
          </p:nvPr>
        </p:nvSpPr>
        <p:spPr>
          <a:xfrm>
            <a:off x="8186738" y="6615114"/>
            <a:ext cx="533399" cy="244474"/>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baseline="0" i="0" lang="en-US" sz="600" u="none" cap="none" strike="noStrike">
                <a:solidFill>
                  <a:srgbClr val="7F7F7F"/>
                </a:solidFill>
                <a:latin typeface="Arial"/>
                <a:ea typeface="Arial"/>
                <a:cs typeface="Arial"/>
                <a:sym typeface="Arial"/>
              </a:rPr>
              <a:t>‹#›</a:t>
            </a:fld>
          </a:p>
        </p:txBody>
      </p:sp>
      <p:sp>
        <p:nvSpPr>
          <p:cNvPr id="304" name="Shape 304"/>
          <p:cNvSpPr txBox="1"/>
          <p:nvPr>
            <p:ph idx="1" type="body"/>
          </p:nvPr>
        </p:nvSpPr>
        <p:spPr>
          <a:xfrm>
            <a:off x="566737" y="876300"/>
            <a:ext cx="8153399" cy="5005316"/>
          </a:xfrm>
          <a:prstGeom prst="rect">
            <a:avLst/>
          </a:prstGeom>
          <a:noFill/>
          <a:ln>
            <a:noFill/>
          </a:ln>
        </p:spPr>
        <p:txBody>
          <a:bodyPr anchorCtr="0" anchor="t" bIns="45700" lIns="91425" rIns="91425" tIns="45700">
            <a:noAutofit/>
          </a:bodyPr>
          <a:lstStyle/>
          <a:p>
            <a:pPr indent="-10159" lvl="1" marL="365760" marR="0" rtl="0" algn="l">
              <a:spcBef>
                <a:spcPts val="0"/>
              </a:spcBef>
              <a:spcAft>
                <a:spcPts val="0"/>
              </a:spcAft>
              <a:buClr>
                <a:srgbClr val="66CCCC"/>
              </a:buClr>
              <a:buFont typeface="Noto Symbol"/>
              <a:buNone/>
            </a:pPr>
            <a:r>
              <a:t/>
            </a:r>
            <a:endParaRPr b="0" baseline="0" i="0" sz="1600" u="none" cap="none" strike="noStrike">
              <a:solidFill>
                <a:schemeClr val="dk1"/>
              </a:solidFill>
              <a:latin typeface="Arial"/>
              <a:ea typeface="Arial"/>
              <a:cs typeface="Arial"/>
              <a:sym typeface="Arial"/>
            </a:endParaRPr>
          </a:p>
          <a:p>
            <a:pPr indent="-10159" lvl="1" marL="365760" marR="0" rtl="0" algn="l">
              <a:spcBef>
                <a:spcPts val="413"/>
              </a:spcBef>
              <a:spcAft>
                <a:spcPts val="0"/>
              </a:spcAft>
              <a:buClr>
                <a:srgbClr val="66CCCC"/>
              </a:buClr>
              <a:buFont typeface="Noto Symbol"/>
              <a:buNone/>
            </a:pPr>
            <a:r>
              <a:t/>
            </a:r>
            <a:endParaRPr b="0" baseline="0" i="0" sz="1600" u="none" cap="none" strike="noStrike">
              <a:solidFill>
                <a:schemeClr val="dk1"/>
              </a:solidFill>
              <a:latin typeface="Arial"/>
              <a:ea typeface="Arial"/>
              <a:cs typeface="Arial"/>
              <a:sym typeface="Arial"/>
            </a:endParaRPr>
          </a:p>
          <a:p>
            <a:pPr indent="-10159" lvl="1" marL="365760" marR="0" rtl="0" algn="l">
              <a:spcBef>
                <a:spcPts val="413"/>
              </a:spcBef>
              <a:spcAft>
                <a:spcPts val="0"/>
              </a:spcAft>
              <a:buClr>
                <a:srgbClr val="66CCCC"/>
              </a:buClr>
              <a:buSzPct val="25000"/>
              <a:buFont typeface="Noto Symbol"/>
              <a:buNone/>
            </a:pPr>
            <a:r>
              <a:rPr b="0" baseline="0" i="0" lang="en-US" sz="2400" u="none" cap="none" strike="noStrike">
                <a:solidFill>
                  <a:schemeClr val="dk1"/>
                </a:solidFill>
                <a:latin typeface="Arial"/>
                <a:ea typeface="Arial"/>
                <a:cs typeface="Arial"/>
                <a:sym typeface="Arial"/>
              </a:rPr>
              <a:t>Quota Management</a:t>
            </a:r>
          </a:p>
          <a:p>
            <a:pPr indent="-295910" lvl="1" marL="651510" marR="0" rtl="0" algn="l">
              <a:spcBef>
                <a:spcPts val="413"/>
              </a:spcBef>
              <a:spcAft>
                <a:spcPts val="0"/>
              </a:spcAft>
              <a:buClr>
                <a:srgbClr val="66CCCC"/>
              </a:buClr>
              <a:buSzPct val="70000"/>
              <a:buFont typeface="Noto Symbol"/>
              <a:buChar char="❑"/>
            </a:pPr>
            <a:r>
              <a:rPr b="0" baseline="0" i="0" lang="en-US" sz="1600" u="none" cap="none" strike="noStrike">
                <a:solidFill>
                  <a:schemeClr val="dk1"/>
                </a:solidFill>
                <a:latin typeface="Arial"/>
                <a:ea typeface="Arial"/>
                <a:cs typeface="Arial"/>
                <a:sym typeface="Arial"/>
              </a:rPr>
              <a:t> Use Numbered Quotas for complex tiered quota groups</a:t>
            </a:r>
          </a:p>
          <a:p>
            <a:pPr indent="-10160" lvl="1" marL="365760" marR="0" rtl="0" algn="l">
              <a:spcBef>
                <a:spcPts val="413"/>
              </a:spcBef>
              <a:spcAft>
                <a:spcPts val="0"/>
              </a:spcAft>
              <a:buClr>
                <a:srgbClr val="66CCCC"/>
              </a:buClr>
              <a:buSzPct val="70000"/>
              <a:buFont typeface="Noto Symbol"/>
              <a:buChar char="❑"/>
            </a:pPr>
            <a:r>
              <a:rPr b="0" baseline="0" i="0" lang="en-US" sz="1600" u="none" cap="none" strike="noStrike">
                <a:solidFill>
                  <a:schemeClr val="dk1"/>
                </a:solidFill>
                <a:latin typeface="Arial"/>
                <a:ea typeface="Arial"/>
                <a:cs typeface="Arial"/>
                <a:sym typeface="Arial"/>
              </a:rPr>
              <a:t>    Use Markets when possible</a:t>
            </a:r>
          </a:p>
          <a:p>
            <a:pPr indent="-10160" lvl="1" marL="365760" marR="0" rtl="0" algn="l">
              <a:spcBef>
                <a:spcPts val="413"/>
              </a:spcBef>
              <a:spcAft>
                <a:spcPts val="0"/>
              </a:spcAft>
              <a:buClr>
                <a:srgbClr val="66CCCC"/>
              </a:buClr>
              <a:buSzPct val="70000"/>
              <a:buFont typeface="Noto Symbol"/>
              <a:buChar char="❑"/>
            </a:pPr>
            <a:r>
              <a:rPr b="0" baseline="0" i="0" lang="en-US" sz="1600" u="none" cap="none" strike="noStrike">
                <a:solidFill>
                  <a:schemeClr val="dk1"/>
                </a:solidFill>
                <a:latin typeface="Arial"/>
                <a:ea typeface="Arial"/>
                <a:cs typeface="Arial"/>
                <a:sym typeface="Arial"/>
              </a:rPr>
              <a:t>    Quota in Phone Records is also very efficient</a:t>
            </a:r>
          </a:p>
          <a:p>
            <a:pPr indent="-10160" lvl="1" marL="365760" marR="0" rtl="0" algn="l">
              <a:spcBef>
                <a:spcPts val="413"/>
              </a:spcBef>
              <a:spcAft>
                <a:spcPts val="0"/>
              </a:spcAft>
              <a:buClr>
                <a:srgbClr val="66CCCC"/>
              </a:buClr>
              <a:buSzPct val="70000"/>
              <a:buFont typeface="Noto Symbol"/>
              <a:buChar char="❑"/>
            </a:pPr>
            <a:r>
              <a:rPr b="0" baseline="0" i="0" lang="en-US" sz="1600" u="none" cap="none" strike="noStrike">
                <a:solidFill>
                  <a:schemeClr val="dk1"/>
                </a:solidFill>
                <a:latin typeface="Arial"/>
                <a:ea typeface="Arial"/>
                <a:cs typeface="Arial"/>
                <a:sym typeface="Arial"/>
              </a:rPr>
              <a:t>    Picking the “best” quota cell when multiple are possible</a:t>
            </a:r>
          </a:p>
          <a:p>
            <a:pPr indent="-10159" lvl="1" marL="365760" marR="0" rtl="0" algn="l">
              <a:spcBef>
                <a:spcPts val="413"/>
              </a:spcBef>
              <a:spcAft>
                <a:spcPts val="0"/>
              </a:spcAft>
              <a:buClr>
                <a:srgbClr val="66CCCC"/>
              </a:buClr>
              <a:buFont typeface="Noto Symbol"/>
              <a:buNone/>
            </a:pPr>
            <a:r>
              <a:t/>
            </a:r>
            <a:endParaRPr b="0" baseline="0" i="0" sz="1600" u="none" cap="none" strike="noStrike">
              <a:solidFill>
                <a:schemeClr val="dk1"/>
              </a:solidFill>
              <a:latin typeface="Arial"/>
              <a:ea typeface="Arial"/>
              <a:cs typeface="Arial"/>
              <a:sym typeface="Arial"/>
            </a:endParaRPr>
          </a:p>
        </p:txBody>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8" name="Shape 308"/>
        <p:cNvGrpSpPr/>
        <p:nvPr/>
      </p:nvGrpSpPr>
      <p:grpSpPr>
        <a:xfrm>
          <a:off x="0" y="0"/>
          <a:ext cx="0" cy="0"/>
          <a:chOff x="0" y="0"/>
          <a:chExt cx="0" cy="0"/>
        </a:xfrm>
      </p:grpSpPr>
      <p:sp>
        <p:nvSpPr>
          <p:cNvPr id="309" name="Shape 309"/>
          <p:cNvSpPr txBox="1"/>
          <p:nvPr>
            <p:ph type="title"/>
          </p:nvPr>
        </p:nvSpPr>
        <p:spPr>
          <a:xfrm>
            <a:off x="682256" y="72507"/>
            <a:ext cx="8153399" cy="762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0" baseline="0" i="0" lang="en-US" sz="2150" u="none" cap="none" strike="noStrike">
                <a:solidFill>
                  <a:srgbClr val="1086BE"/>
                </a:solidFill>
                <a:latin typeface="Arial"/>
                <a:ea typeface="Arial"/>
                <a:cs typeface="Arial"/>
                <a:sym typeface="Arial"/>
              </a:rPr>
              <a:t>Don’t Forget – Attend the Survox Summit – </a:t>
            </a:r>
            <a:br>
              <a:rPr b="0" baseline="0" i="0" lang="en-US" sz="2150" u="none" cap="none" strike="noStrike">
                <a:solidFill>
                  <a:srgbClr val="1086BE"/>
                </a:solidFill>
                <a:latin typeface="Arial"/>
                <a:ea typeface="Arial"/>
                <a:cs typeface="Arial"/>
                <a:sym typeface="Arial"/>
              </a:rPr>
            </a:br>
            <a:r>
              <a:rPr b="0" baseline="0" i="0" lang="en-US" sz="2150" u="none" cap="none" strike="noStrike">
                <a:solidFill>
                  <a:srgbClr val="1086BE"/>
                </a:solidFill>
                <a:latin typeface="Arial"/>
                <a:ea typeface="Arial"/>
                <a:cs typeface="Arial"/>
                <a:sym typeface="Arial"/>
              </a:rPr>
              <a:t>October 8 &amp; 9 Historic District, Philadelphia </a:t>
            </a:r>
          </a:p>
        </p:txBody>
      </p:sp>
      <p:sp>
        <p:nvSpPr>
          <p:cNvPr id="310" name="Shape 310"/>
          <p:cNvSpPr txBox="1"/>
          <p:nvPr>
            <p:ph idx="12" type="sldNum"/>
          </p:nvPr>
        </p:nvSpPr>
        <p:spPr>
          <a:xfrm>
            <a:off x="8186738" y="6615114"/>
            <a:ext cx="533399" cy="244474"/>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baseline="0" i="0" lang="en-US" sz="600" u="none" cap="none" strike="noStrike">
                <a:solidFill>
                  <a:srgbClr val="7F7F7F"/>
                </a:solidFill>
                <a:latin typeface="Arial"/>
                <a:ea typeface="Arial"/>
                <a:cs typeface="Arial"/>
                <a:sym typeface="Arial"/>
              </a:rPr>
              <a:t>‹#›</a:t>
            </a:fld>
          </a:p>
        </p:txBody>
      </p:sp>
      <p:pic>
        <p:nvPicPr>
          <p:cNvPr id="311" name="Shape 311"/>
          <p:cNvPicPr preferRelativeResize="0"/>
          <p:nvPr/>
        </p:nvPicPr>
        <p:blipFill rotWithShape="1">
          <a:blip r:embed="rId3">
            <a:alphaModFix/>
          </a:blip>
          <a:srcRect b="0" l="0" r="0" t="0"/>
          <a:stretch/>
        </p:blipFill>
        <p:spPr>
          <a:xfrm>
            <a:off x="247540" y="1308934"/>
            <a:ext cx="2754681" cy="1609725"/>
          </a:xfrm>
          <a:prstGeom prst="rect">
            <a:avLst/>
          </a:prstGeom>
          <a:noFill/>
          <a:ln>
            <a:noFill/>
          </a:ln>
        </p:spPr>
      </p:pic>
      <p:sp>
        <p:nvSpPr>
          <p:cNvPr id="312" name="Shape 312"/>
          <p:cNvSpPr txBox="1"/>
          <p:nvPr>
            <p:ph idx="1" type="body"/>
          </p:nvPr>
        </p:nvSpPr>
        <p:spPr>
          <a:xfrm>
            <a:off x="3244174" y="1308934"/>
            <a:ext cx="4942564" cy="4525963"/>
          </a:xfrm>
          <a:prstGeom prst="rect">
            <a:avLst/>
          </a:prstGeom>
          <a:noFill/>
          <a:ln>
            <a:noFill/>
          </a:ln>
        </p:spPr>
        <p:txBody>
          <a:bodyPr anchorCtr="0" anchor="t" bIns="45700" lIns="91425" rIns="91425" tIns="45700">
            <a:noAutofit/>
          </a:bodyPr>
          <a:lstStyle/>
          <a:p>
            <a:pPr indent="-239315" lvl="0" marL="239315" marR="0" rtl="0" algn="l">
              <a:spcBef>
                <a:spcPts val="0"/>
              </a:spcBef>
              <a:spcAft>
                <a:spcPts val="0"/>
              </a:spcAft>
              <a:buClr>
                <a:schemeClr val="accent2"/>
              </a:buClr>
              <a:buSzPct val="60000"/>
              <a:buFont typeface="Arial"/>
              <a:buChar char="•"/>
            </a:pPr>
            <a:r>
              <a:rPr b="0" baseline="0" i="0" lang="en-US" sz="1800" u="none" cap="none" strike="noStrike">
                <a:solidFill>
                  <a:srgbClr val="262626"/>
                </a:solidFill>
                <a:latin typeface="Arial"/>
                <a:ea typeface="Arial"/>
                <a:cs typeface="Arial"/>
                <a:sym typeface="Arial"/>
              </a:rPr>
              <a:t>Join us at the Survox Summit and learn more about technical best</a:t>
            </a:r>
            <a:br>
              <a:rPr b="0" baseline="0" i="0" lang="en-US" sz="1800" u="none" cap="none" strike="noStrike">
                <a:solidFill>
                  <a:srgbClr val="262626"/>
                </a:solidFill>
                <a:latin typeface="Arial"/>
                <a:ea typeface="Arial"/>
                <a:cs typeface="Arial"/>
                <a:sym typeface="Arial"/>
              </a:rPr>
            </a:br>
            <a:r>
              <a:rPr b="0" baseline="0" i="0" lang="en-US" sz="1800" u="none" cap="none" strike="noStrike">
                <a:solidFill>
                  <a:srgbClr val="262626"/>
                </a:solidFill>
                <a:latin typeface="Arial"/>
                <a:ea typeface="Arial"/>
                <a:cs typeface="Arial"/>
                <a:sym typeface="Arial"/>
              </a:rPr>
              <a:t>practices, issues, and trends.</a:t>
            </a:r>
          </a:p>
          <a:p>
            <a:pPr indent="-239315" lvl="0" marL="239315" marR="0" rtl="0" algn="l">
              <a:spcBef>
                <a:spcPts val="525"/>
              </a:spcBef>
              <a:spcAft>
                <a:spcPts val="0"/>
              </a:spcAft>
              <a:buClr>
                <a:schemeClr val="accent2"/>
              </a:buClr>
              <a:buSzPct val="60000"/>
              <a:buFont typeface="Arial"/>
              <a:buChar char="•"/>
            </a:pPr>
            <a:r>
              <a:rPr b="0" baseline="0" i="0" lang="en-US" sz="1800" u="none" cap="none" strike="noStrike">
                <a:solidFill>
                  <a:srgbClr val="262626"/>
                </a:solidFill>
                <a:latin typeface="Arial"/>
                <a:ea typeface="Arial"/>
                <a:cs typeface="Arial"/>
                <a:sym typeface="Arial"/>
              </a:rPr>
              <a:t>Receive PRC credits for attendance.</a:t>
            </a:r>
          </a:p>
          <a:p>
            <a:pPr indent="-239315" lvl="0" marL="239315" marR="0" rtl="0" algn="l">
              <a:spcBef>
                <a:spcPts val="525"/>
              </a:spcBef>
              <a:spcAft>
                <a:spcPts val="0"/>
              </a:spcAft>
              <a:buClr>
                <a:schemeClr val="accent2"/>
              </a:buClr>
              <a:buSzPct val="60000"/>
              <a:buFont typeface="Arial"/>
              <a:buChar char="•"/>
            </a:pPr>
            <a:r>
              <a:rPr b="0" baseline="0" i="0" lang="en-US" sz="1800" u="none" cap="none" strike="noStrike">
                <a:solidFill>
                  <a:srgbClr val="262626"/>
                </a:solidFill>
                <a:latin typeface="Arial"/>
                <a:ea typeface="Arial"/>
                <a:cs typeface="Arial"/>
                <a:sym typeface="Arial"/>
              </a:rPr>
              <a:t>Network with your peers and meet with experts.</a:t>
            </a:r>
          </a:p>
          <a:p>
            <a:pPr indent="-239315" lvl="0" marL="239315" marR="0" rtl="0" algn="l">
              <a:spcBef>
                <a:spcPts val="525"/>
              </a:spcBef>
              <a:spcAft>
                <a:spcPts val="0"/>
              </a:spcAft>
              <a:buClr>
                <a:schemeClr val="accent2"/>
              </a:buClr>
              <a:buSzPct val="60000"/>
              <a:buFont typeface="Arial"/>
              <a:buChar char="•"/>
            </a:pPr>
            <a:r>
              <a:rPr b="0" baseline="0" i="0" lang="en-US" sz="1800" u="none" cap="none" strike="noStrike">
                <a:solidFill>
                  <a:srgbClr val="262626"/>
                </a:solidFill>
                <a:latin typeface="Arial"/>
                <a:ea typeface="Arial"/>
                <a:cs typeface="Arial"/>
                <a:sym typeface="Arial"/>
              </a:rPr>
              <a:t>Have fun!</a:t>
            </a:r>
          </a:p>
          <a:p>
            <a:pPr indent="-239315" lvl="0" marL="239315" marR="0" rtl="0" algn="l">
              <a:spcBef>
                <a:spcPts val="525"/>
              </a:spcBef>
              <a:spcAft>
                <a:spcPts val="0"/>
              </a:spcAft>
              <a:buClr>
                <a:schemeClr val="accent2"/>
              </a:buClr>
              <a:buSzPct val="60000"/>
              <a:buFont typeface="Arial"/>
              <a:buChar char="•"/>
            </a:pPr>
            <a:r>
              <a:rPr b="0" baseline="0" i="0" lang="en-US" sz="1800" u="none" cap="none" strike="noStrike">
                <a:solidFill>
                  <a:srgbClr val="262626"/>
                </a:solidFill>
                <a:latin typeface="Arial"/>
                <a:ea typeface="Arial"/>
                <a:cs typeface="Arial"/>
                <a:sym typeface="Arial"/>
              </a:rPr>
              <a:t>Visit: </a:t>
            </a:r>
            <a:r>
              <a:rPr b="0" baseline="0" i="0" lang="en-US" sz="1800" u="sng" cap="none" strike="noStrike">
                <a:solidFill>
                  <a:schemeClr val="hlink"/>
                </a:solidFill>
                <a:latin typeface="Arial"/>
                <a:ea typeface="Arial"/>
                <a:cs typeface="Arial"/>
                <a:sym typeface="Arial"/>
                <a:hlinkClick r:id="rId4"/>
              </a:rPr>
              <a:t>http://www.cfmc.com/events/uc2015/</a:t>
            </a:r>
            <a:r>
              <a:rPr b="0" baseline="0" i="0" lang="en-US" sz="1800" u="none" cap="none" strike="noStrike">
                <a:solidFill>
                  <a:srgbClr val="262626"/>
                </a:solidFill>
                <a:latin typeface="Arial"/>
                <a:ea typeface="Arial"/>
                <a:cs typeface="Arial"/>
                <a:sym typeface="Arial"/>
              </a:rPr>
              <a:t> </a:t>
            </a:r>
          </a:p>
          <a:p>
            <a:pPr indent="0" lvl="0" marL="0" marR="0" rtl="0" algn="l">
              <a:spcBef>
                <a:spcPts val="525"/>
              </a:spcBef>
              <a:spcAft>
                <a:spcPts val="0"/>
              </a:spcAft>
              <a:buClr>
                <a:schemeClr val="accent2"/>
              </a:buClr>
              <a:buFont typeface="Arial"/>
              <a:buNone/>
            </a:pPr>
            <a:r>
              <a:t/>
            </a:r>
            <a:endParaRPr b="0" baseline="0" i="0" sz="1800" u="none" cap="none" strike="noStrike">
              <a:solidFill>
                <a:srgbClr val="262626"/>
              </a:solidFill>
              <a:latin typeface="Arial"/>
              <a:ea typeface="Arial"/>
              <a:cs typeface="Arial"/>
              <a:sym typeface="Arial"/>
            </a:endParaRPr>
          </a:p>
          <a:p>
            <a:pPr indent="0" lvl="0" marL="0" marR="0" rtl="0" algn="l">
              <a:spcBef>
                <a:spcPts val="525"/>
              </a:spcBef>
              <a:spcAft>
                <a:spcPts val="0"/>
              </a:spcAft>
              <a:buClr>
                <a:schemeClr val="accent2"/>
              </a:buClr>
              <a:buFont typeface="Arial"/>
              <a:buNone/>
            </a:pPr>
            <a:r>
              <a:t/>
            </a:r>
            <a:endParaRPr b="0" baseline="0" i="0" sz="1800" u="none" cap="none" strike="noStrike">
              <a:solidFill>
                <a:srgbClr val="262626"/>
              </a:solidFill>
              <a:latin typeface="Arial"/>
              <a:ea typeface="Arial"/>
              <a:cs typeface="Arial"/>
              <a:sym typeface="Arial"/>
            </a:endParaRPr>
          </a:p>
          <a:p>
            <a:pPr indent="-170736" lvl="0" marL="239315" marR="0" rtl="0" algn="l">
              <a:spcBef>
                <a:spcPts val="525"/>
              </a:spcBef>
              <a:spcAft>
                <a:spcPts val="0"/>
              </a:spcAft>
              <a:buClr>
                <a:schemeClr val="accent2"/>
              </a:buClr>
              <a:buFont typeface="Arial"/>
              <a:buNone/>
            </a:pPr>
            <a:r>
              <a:t/>
            </a:r>
            <a:endParaRPr b="0" baseline="0" i="0" sz="1800" u="none" cap="none" strike="noStrike">
              <a:solidFill>
                <a:srgbClr val="262626"/>
              </a:solidFill>
              <a:latin typeface="Arial"/>
              <a:ea typeface="Arial"/>
              <a:cs typeface="Arial"/>
              <a:sym typeface="Arial"/>
            </a:endParaRPr>
          </a:p>
          <a:p>
            <a:pPr indent="0" lvl="0" marL="0" marR="0" rtl="0" algn="l">
              <a:spcBef>
                <a:spcPts val="525"/>
              </a:spcBef>
              <a:spcAft>
                <a:spcPts val="0"/>
              </a:spcAft>
              <a:buClr>
                <a:schemeClr val="accent2"/>
              </a:buClr>
              <a:buFont typeface="Arial"/>
              <a:buNone/>
            </a:pPr>
            <a:r>
              <a:t/>
            </a:r>
            <a:endParaRPr b="0" baseline="0" i="0" sz="1800" u="none" cap="none" strike="noStrike">
              <a:solidFill>
                <a:srgbClr val="262626"/>
              </a:solidFill>
              <a:latin typeface="Arial"/>
              <a:ea typeface="Arial"/>
              <a:cs typeface="Arial"/>
              <a:sym typeface="Arial"/>
            </a:endParaRPr>
          </a:p>
        </p:txBody>
      </p:sp>
      <p:pic>
        <p:nvPicPr>
          <p:cNvPr id="313" name="Shape 313"/>
          <p:cNvPicPr preferRelativeResize="0"/>
          <p:nvPr/>
        </p:nvPicPr>
        <p:blipFill rotWithShape="1">
          <a:blip r:embed="rId5">
            <a:alphaModFix/>
          </a:blip>
          <a:srcRect b="0" l="0" r="0" t="0"/>
          <a:stretch/>
        </p:blipFill>
        <p:spPr>
          <a:xfrm>
            <a:off x="7549781" y="1870909"/>
            <a:ext cx="1285874" cy="1047751"/>
          </a:xfrm>
          <a:prstGeom prst="rect">
            <a:avLst/>
          </a:prstGeom>
          <a:noFill/>
          <a:ln>
            <a:noFill/>
          </a:ln>
        </p:spPr>
      </p:pic>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7" name="Shape 317"/>
        <p:cNvGrpSpPr/>
        <p:nvPr/>
      </p:nvGrpSpPr>
      <p:grpSpPr>
        <a:xfrm>
          <a:off x="0" y="0"/>
          <a:ext cx="0" cy="0"/>
          <a:chOff x="0" y="0"/>
          <a:chExt cx="0" cy="0"/>
        </a:xfrm>
      </p:grpSpPr>
      <p:sp>
        <p:nvSpPr>
          <p:cNvPr id="318" name="Shape 318"/>
          <p:cNvSpPr txBox="1"/>
          <p:nvPr>
            <p:ph type="ctrTitle"/>
          </p:nvPr>
        </p:nvSpPr>
        <p:spPr>
          <a:xfrm>
            <a:off x="3789394" y="2349486"/>
            <a:ext cx="5067864" cy="1052623"/>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0" baseline="0" i="0" lang="en-US" sz="2800" u="none" cap="none" strike="noStrike">
                <a:solidFill>
                  <a:schemeClr val="lt1"/>
                </a:solidFill>
                <a:latin typeface="Arial"/>
                <a:ea typeface="Arial"/>
                <a:cs typeface="Arial"/>
                <a:sym typeface="Arial"/>
              </a:rPr>
              <a:t>www.cfmc.com</a:t>
            </a:r>
          </a:p>
        </p:txBody>
      </p:sp>
      <p:sp>
        <p:nvSpPr>
          <p:cNvPr id="319" name="Shape 319"/>
          <p:cNvSpPr txBox="1"/>
          <p:nvPr>
            <p:ph idx="1" type="subTitle"/>
          </p:nvPr>
        </p:nvSpPr>
        <p:spPr>
          <a:xfrm>
            <a:off x="0" y="6372285"/>
            <a:ext cx="5548744" cy="485713"/>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Clr>
                <a:schemeClr val="accent2"/>
              </a:buClr>
              <a:buSzPct val="25000"/>
              <a:buFont typeface="Arial"/>
              <a:buNone/>
            </a:pPr>
            <a:r>
              <a:rPr b="1" baseline="0" i="0" lang="en-US" sz="1200" u="none" cap="none" strike="noStrike">
                <a:solidFill>
                  <a:schemeClr val="lt1"/>
                </a:solidFill>
                <a:latin typeface="Arial"/>
                <a:ea typeface="Arial"/>
                <a:cs typeface="Arial"/>
                <a:sym typeface="Arial"/>
              </a:rPr>
              <a:t>© CFMC |  August 2015</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7" name="Shape 87"/>
        <p:cNvGrpSpPr/>
        <p:nvPr/>
      </p:nvGrpSpPr>
      <p:grpSpPr>
        <a:xfrm>
          <a:off x="0" y="0"/>
          <a:ext cx="0" cy="0"/>
          <a:chOff x="0" y="0"/>
          <a:chExt cx="0" cy="0"/>
        </a:xfrm>
      </p:grpSpPr>
      <p:sp>
        <p:nvSpPr>
          <p:cNvPr id="88" name="Shape 88"/>
          <p:cNvSpPr txBox="1"/>
          <p:nvPr>
            <p:ph type="title"/>
          </p:nvPr>
        </p:nvSpPr>
        <p:spPr>
          <a:xfrm>
            <a:off x="528637" y="114300"/>
            <a:ext cx="8153399" cy="762000"/>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br>
              <a:rPr b="0" baseline="0" i="0" lang="en-US" sz="2400" u="none" cap="none" strike="noStrike">
                <a:solidFill>
                  <a:srgbClr val="1086BE"/>
                </a:solidFill>
                <a:latin typeface="Arial"/>
                <a:ea typeface="Arial"/>
                <a:cs typeface="Arial"/>
                <a:sym typeface="Arial"/>
              </a:rPr>
            </a:br>
            <a:r>
              <a:rPr b="0" baseline="0" i="0" lang="en-US" sz="2400" u="none" cap="none" strike="noStrike">
                <a:solidFill>
                  <a:srgbClr val="1086BE"/>
                </a:solidFill>
                <a:latin typeface="Arial"/>
                <a:ea typeface="Arial"/>
                <a:cs typeface="Arial"/>
                <a:sym typeface="Arial"/>
              </a:rPr>
              <a:t>Quota Management</a:t>
            </a:r>
            <a:br>
              <a:rPr b="0" baseline="0" i="0" lang="en-US" sz="2400" u="none" cap="none" strike="noStrike">
                <a:solidFill>
                  <a:srgbClr val="1086BE"/>
                </a:solidFill>
                <a:latin typeface="Arial"/>
                <a:ea typeface="Arial"/>
                <a:cs typeface="Arial"/>
                <a:sym typeface="Arial"/>
              </a:rPr>
            </a:br>
          </a:p>
        </p:txBody>
      </p:sp>
      <p:sp>
        <p:nvSpPr>
          <p:cNvPr id="89" name="Shape 89"/>
          <p:cNvSpPr txBox="1"/>
          <p:nvPr>
            <p:ph idx="12" type="sldNum"/>
          </p:nvPr>
        </p:nvSpPr>
        <p:spPr>
          <a:xfrm>
            <a:off x="8186738" y="6615114"/>
            <a:ext cx="533399" cy="244474"/>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baseline="0" i="0" lang="en-US" sz="600" u="none" cap="none" strike="noStrike">
                <a:solidFill>
                  <a:srgbClr val="7F7F7F"/>
                </a:solidFill>
                <a:latin typeface="Arial"/>
                <a:ea typeface="Arial"/>
                <a:cs typeface="Arial"/>
                <a:sym typeface="Arial"/>
              </a:rPr>
              <a:t>‹#›</a:t>
            </a:fld>
          </a:p>
        </p:txBody>
      </p:sp>
      <p:sp>
        <p:nvSpPr>
          <p:cNvPr id="90" name="Shape 90"/>
          <p:cNvSpPr txBox="1"/>
          <p:nvPr>
            <p:ph idx="1" type="body"/>
          </p:nvPr>
        </p:nvSpPr>
        <p:spPr>
          <a:xfrm>
            <a:off x="442912" y="1054101"/>
            <a:ext cx="8153399" cy="4525963"/>
          </a:xfrm>
          <a:prstGeom prst="rect">
            <a:avLst/>
          </a:prstGeom>
          <a:noFill/>
          <a:ln>
            <a:noFill/>
          </a:ln>
        </p:spPr>
        <p:txBody>
          <a:bodyPr anchorCtr="0" anchor="t" bIns="45700" lIns="91425" rIns="91425" tIns="45700">
            <a:noAutofit/>
          </a:bodyPr>
          <a:lstStyle/>
          <a:p>
            <a:pPr indent="-239315" lvl="0" marL="239315" marR="0" rtl="0" algn="l">
              <a:lnSpc>
                <a:spcPct val="90000"/>
              </a:lnSpc>
              <a:spcBef>
                <a:spcPts val="0"/>
              </a:spcBef>
              <a:spcAft>
                <a:spcPts val="0"/>
              </a:spcAft>
              <a:buClr>
                <a:schemeClr val="accent2"/>
              </a:buClr>
              <a:buSzPct val="59999"/>
              <a:buFont typeface="Arial"/>
              <a:buChar char="•"/>
            </a:pPr>
            <a:r>
              <a:rPr b="0" baseline="0" i="0" lang="en-US" sz="2400" u="none" cap="none" strike="noStrike">
                <a:solidFill>
                  <a:srgbClr val="262626"/>
                </a:solidFill>
                <a:latin typeface="Arial"/>
                <a:ea typeface="Arial"/>
                <a:cs typeface="Arial"/>
                <a:sym typeface="Arial"/>
              </a:rPr>
              <a:t>You’ll learn many of the different ways that quotas can be handled with the our software.  In particular, you’ll learn how to handle complex quota schemes in conjunction with the phone sample.  We’ll discuss: </a:t>
            </a:r>
          </a:p>
          <a:p>
            <a:pPr indent="-213122" lvl="1" marL="479822" marR="0" rtl="0" algn="l">
              <a:lnSpc>
                <a:spcPct val="90000"/>
              </a:lnSpc>
              <a:spcBef>
                <a:spcPts val="413"/>
              </a:spcBef>
              <a:spcAft>
                <a:spcPts val="0"/>
              </a:spcAft>
              <a:buClr>
                <a:srgbClr val="66CCCC"/>
              </a:buClr>
              <a:buSzPct val="70000"/>
              <a:buFont typeface="Noto Symbol"/>
              <a:buChar char="❑"/>
            </a:pPr>
            <a:r>
              <a:rPr b="0" baseline="0" i="0" lang="en-US" sz="2200" u="none" cap="none" strike="noStrike">
                <a:solidFill>
                  <a:schemeClr val="dk1"/>
                </a:solidFill>
                <a:latin typeface="Arial"/>
                <a:ea typeface="Arial"/>
                <a:cs typeface="Arial"/>
                <a:sym typeface="Arial"/>
              </a:rPr>
              <a:t>Named vs Numbered Quotas</a:t>
            </a:r>
          </a:p>
          <a:p>
            <a:pPr indent="-213122" lvl="1" marL="479822" marR="0" rtl="0" algn="l">
              <a:lnSpc>
                <a:spcPct val="90000"/>
              </a:lnSpc>
              <a:spcBef>
                <a:spcPts val="413"/>
              </a:spcBef>
              <a:spcAft>
                <a:spcPts val="0"/>
              </a:spcAft>
              <a:buClr>
                <a:srgbClr val="66CCCC"/>
              </a:buClr>
              <a:buSzPct val="70000"/>
              <a:buFont typeface="Noto Symbol"/>
              <a:buChar char="❑"/>
            </a:pPr>
            <a:r>
              <a:rPr b="0" baseline="0" i="0" lang="en-US" sz="2200" u="none" cap="none" strike="noStrike">
                <a:solidFill>
                  <a:schemeClr val="dk1"/>
                </a:solidFill>
                <a:latin typeface="Arial"/>
                <a:ea typeface="Arial"/>
                <a:cs typeface="Arial"/>
                <a:sym typeface="Arial"/>
              </a:rPr>
              <a:t>Updating Using the Now Option</a:t>
            </a:r>
          </a:p>
          <a:p>
            <a:pPr indent="-213122" lvl="1" marL="479822" marR="0" rtl="0" algn="l">
              <a:lnSpc>
                <a:spcPct val="90000"/>
              </a:lnSpc>
              <a:spcBef>
                <a:spcPts val="413"/>
              </a:spcBef>
              <a:spcAft>
                <a:spcPts val="0"/>
              </a:spcAft>
              <a:buClr>
                <a:srgbClr val="66CCCC"/>
              </a:buClr>
              <a:buSzPct val="70000"/>
              <a:buFont typeface="Noto Symbol"/>
              <a:buChar char="❑"/>
            </a:pPr>
            <a:r>
              <a:rPr b="0" baseline="0" i="0" lang="en-US" sz="2200" u="none" cap="none" strike="noStrike">
                <a:solidFill>
                  <a:schemeClr val="dk1"/>
                </a:solidFill>
                <a:latin typeface="Arial"/>
                <a:ea typeface="Arial"/>
                <a:cs typeface="Arial"/>
                <a:sym typeface="Arial"/>
              </a:rPr>
              <a:t>Master Quota File</a:t>
            </a:r>
          </a:p>
          <a:p>
            <a:pPr indent="-213122" lvl="1" marL="479822" marR="0" rtl="0" algn="l">
              <a:lnSpc>
                <a:spcPct val="90000"/>
              </a:lnSpc>
              <a:spcBef>
                <a:spcPts val="413"/>
              </a:spcBef>
              <a:spcAft>
                <a:spcPts val="0"/>
              </a:spcAft>
              <a:buClr>
                <a:srgbClr val="66CCCC"/>
              </a:buClr>
              <a:buSzPct val="70000"/>
              <a:buFont typeface="Noto Symbol"/>
              <a:buChar char="❑"/>
            </a:pPr>
            <a:r>
              <a:rPr b="0" baseline="0" i="0" lang="en-US" sz="2200" u="none" cap="none" strike="noStrike">
                <a:solidFill>
                  <a:schemeClr val="dk1"/>
                </a:solidFill>
                <a:latin typeface="Arial"/>
                <a:ea typeface="Arial"/>
                <a:cs typeface="Arial"/>
                <a:sym typeface="Arial"/>
              </a:rPr>
              <a:t>Quota Management while Predictive Dialing</a:t>
            </a:r>
          </a:p>
          <a:p>
            <a:pPr indent="-213122" lvl="1" marL="479822" marR="0" rtl="0" algn="l">
              <a:lnSpc>
                <a:spcPct val="90000"/>
              </a:lnSpc>
              <a:spcBef>
                <a:spcPts val="413"/>
              </a:spcBef>
              <a:spcAft>
                <a:spcPts val="0"/>
              </a:spcAft>
              <a:buClr>
                <a:srgbClr val="66CCCC"/>
              </a:buClr>
              <a:buSzPct val="70000"/>
              <a:buFont typeface="Noto Symbol"/>
              <a:buChar char="❑"/>
            </a:pPr>
            <a:r>
              <a:rPr b="0" baseline="0" i="0" lang="en-US" sz="2200" u="none" cap="none" strike="noStrike">
                <a:solidFill>
                  <a:schemeClr val="dk1"/>
                </a:solidFill>
                <a:latin typeface="Arial"/>
                <a:ea typeface="Arial"/>
                <a:cs typeface="Arial"/>
                <a:sym typeface="Arial"/>
              </a:rPr>
              <a:t>Markets</a:t>
            </a:r>
          </a:p>
          <a:p>
            <a:pPr indent="-213122" lvl="1" marL="479822" marR="0" rtl="0" algn="l">
              <a:lnSpc>
                <a:spcPct val="90000"/>
              </a:lnSpc>
              <a:spcBef>
                <a:spcPts val="413"/>
              </a:spcBef>
              <a:spcAft>
                <a:spcPts val="0"/>
              </a:spcAft>
              <a:buClr>
                <a:srgbClr val="66CCCC"/>
              </a:buClr>
              <a:buSzPct val="70000"/>
              <a:buFont typeface="Noto Symbol"/>
              <a:buChar char="❑"/>
            </a:pPr>
            <a:r>
              <a:rPr b="0" baseline="0" i="0" lang="en-US" sz="2200" u="none" cap="none" strike="noStrike">
                <a:solidFill>
                  <a:schemeClr val="dk1"/>
                </a:solidFill>
                <a:latin typeface="Arial"/>
                <a:ea typeface="Arial"/>
                <a:cs typeface="Arial"/>
                <a:sym typeface="Arial"/>
              </a:rPr>
              <a:t>Auto Hiding of Full Quota Cells</a:t>
            </a:r>
          </a:p>
          <a:p>
            <a:pPr indent="-213122" lvl="1" marL="479822" marR="0" rtl="0" algn="l">
              <a:lnSpc>
                <a:spcPct val="90000"/>
              </a:lnSpc>
              <a:spcBef>
                <a:spcPts val="413"/>
              </a:spcBef>
              <a:spcAft>
                <a:spcPts val="0"/>
              </a:spcAft>
              <a:buClr>
                <a:srgbClr val="66CCCC"/>
              </a:buClr>
              <a:buSzPct val="70000"/>
              <a:buFont typeface="Noto Symbol"/>
              <a:buChar char="❑"/>
            </a:pPr>
            <a:r>
              <a:rPr b="0" baseline="0" i="0" lang="en-US" sz="2200" u="none" cap="none" strike="noStrike">
                <a:solidFill>
                  <a:schemeClr val="dk1"/>
                </a:solidFill>
                <a:latin typeface="Arial"/>
                <a:ea typeface="Arial"/>
                <a:cs typeface="Arial"/>
                <a:sym typeface="Arial"/>
              </a:rPr>
              <a:t>Quota in Phone Record</a:t>
            </a:r>
          </a:p>
          <a:p>
            <a:pPr indent="-213122" lvl="1" marL="479822" marR="0" rtl="0" algn="l">
              <a:lnSpc>
                <a:spcPct val="90000"/>
              </a:lnSpc>
              <a:spcBef>
                <a:spcPts val="413"/>
              </a:spcBef>
              <a:spcAft>
                <a:spcPts val="0"/>
              </a:spcAft>
              <a:buClr>
                <a:srgbClr val="66CCCC"/>
              </a:buClr>
              <a:buSzPct val="70000"/>
              <a:buFont typeface="Noto Symbol"/>
              <a:buChar char="❑"/>
            </a:pPr>
            <a:r>
              <a:rPr b="0" baseline="0" i="0" lang="en-US" sz="2200" u="none" cap="none" strike="noStrike">
                <a:solidFill>
                  <a:schemeClr val="dk1"/>
                </a:solidFill>
                <a:latin typeface="Arial"/>
                <a:ea typeface="Arial"/>
                <a:cs typeface="Arial"/>
                <a:sym typeface="Arial"/>
              </a:rPr>
              <a:t>Least Filled vs. Most Needed (If time permits)</a:t>
            </a:r>
          </a:p>
          <a:p>
            <a:pPr indent="-115332" lvl="1" marL="479822" marR="0" rtl="0" algn="l">
              <a:lnSpc>
                <a:spcPct val="90000"/>
              </a:lnSpc>
              <a:spcBef>
                <a:spcPts val="413"/>
              </a:spcBef>
              <a:spcAft>
                <a:spcPts val="0"/>
              </a:spcAft>
              <a:buClr>
                <a:srgbClr val="66CCCC"/>
              </a:buClr>
              <a:buFont typeface="Noto Symbol"/>
              <a:buNone/>
            </a:pPr>
            <a:r>
              <a:t/>
            </a:r>
            <a:endParaRPr b="0" baseline="0" i="0" sz="2200" u="none" cap="none" strike="noStrike">
              <a:solidFill>
                <a:schemeClr val="dk1"/>
              </a:solidFill>
              <a:latin typeface="Arial"/>
              <a:ea typeface="Arial"/>
              <a:cs typeface="Arial"/>
              <a:sym typeface="Arial"/>
            </a:endParaRPr>
          </a:p>
          <a:p>
            <a:pPr indent="-133112" lvl="1" marL="479822" marR="0" rtl="0" algn="l">
              <a:lnSpc>
                <a:spcPct val="90000"/>
              </a:lnSpc>
              <a:spcBef>
                <a:spcPts val="413"/>
              </a:spcBef>
              <a:spcAft>
                <a:spcPts val="0"/>
              </a:spcAft>
              <a:buClr>
                <a:srgbClr val="66CCCC"/>
              </a:buClr>
              <a:buFont typeface="Noto Symbol"/>
              <a:buNone/>
            </a:pPr>
            <a:r>
              <a:t/>
            </a:r>
            <a:endParaRPr b="0" baseline="0" i="0" sz="1800" u="none" cap="none" strike="noStrike">
              <a:solidFill>
                <a:schemeClr val="dk1"/>
              </a:solidFill>
              <a:latin typeface="Arial"/>
              <a:ea typeface="Arial"/>
              <a:cs typeface="Arial"/>
              <a:sym typeface="Arial"/>
            </a:endParaRP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5" name="Shape 95"/>
        <p:cNvGrpSpPr/>
        <p:nvPr/>
      </p:nvGrpSpPr>
      <p:grpSpPr>
        <a:xfrm>
          <a:off x="0" y="0"/>
          <a:ext cx="0" cy="0"/>
          <a:chOff x="0" y="0"/>
          <a:chExt cx="0" cy="0"/>
        </a:xfrm>
      </p:grpSpPr>
      <p:sp>
        <p:nvSpPr>
          <p:cNvPr id="96" name="Shape 96"/>
          <p:cNvSpPr txBox="1"/>
          <p:nvPr>
            <p:ph idx="1" type="body"/>
          </p:nvPr>
        </p:nvSpPr>
        <p:spPr>
          <a:xfrm>
            <a:off x="626716" y="1515794"/>
            <a:ext cx="8153399" cy="5005316"/>
          </a:xfrm>
          <a:prstGeom prst="rect">
            <a:avLst/>
          </a:prstGeom>
          <a:noFill/>
          <a:ln>
            <a:noFill/>
          </a:ln>
        </p:spPr>
        <p:txBody>
          <a:bodyPr anchorCtr="0" anchor="t" bIns="45700" lIns="91425" rIns="91425" tIns="45700">
            <a:noAutofit/>
          </a:bodyPr>
          <a:lstStyle/>
          <a:p>
            <a:pPr indent="-239315" lvl="0" marL="239315" marR="0" rtl="0" algn="l">
              <a:spcBef>
                <a:spcPts val="0"/>
              </a:spcBef>
              <a:spcAft>
                <a:spcPts val="0"/>
              </a:spcAft>
              <a:buClr>
                <a:schemeClr val="accent2"/>
              </a:buClr>
              <a:buSzPct val="60000"/>
              <a:buFont typeface="Arial"/>
              <a:buChar char="•"/>
            </a:pPr>
            <a:r>
              <a:rPr b="0" baseline="0" i="0" lang="en-US" sz="1600" u="none" cap="none" strike="noStrike">
                <a:solidFill>
                  <a:srgbClr val="262626"/>
                </a:solidFill>
                <a:latin typeface="Arial"/>
                <a:ea typeface="Arial"/>
                <a:cs typeface="Arial"/>
                <a:sym typeface="Arial"/>
              </a:rPr>
              <a:t>Named Quotas</a:t>
            </a:r>
          </a:p>
          <a:p>
            <a:pPr indent="-213122" lvl="1" marL="479822" marR="0" rtl="0" algn="l">
              <a:spcBef>
                <a:spcPts val="413"/>
              </a:spcBef>
              <a:spcAft>
                <a:spcPts val="0"/>
              </a:spcAft>
              <a:buClr>
                <a:srgbClr val="66CCCC"/>
              </a:buClr>
              <a:buSzPct val="70000"/>
              <a:buFont typeface="Noto Symbol"/>
              <a:buChar char="⬜"/>
            </a:pPr>
            <a:r>
              <a:rPr b="0" baseline="0" i="0" lang="en-US" sz="1600" u="none" cap="none" strike="noStrike">
                <a:solidFill>
                  <a:schemeClr val="dk1"/>
                </a:solidFill>
                <a:latin typeface="Arial"/>
                <a:ea typeface="Arial"/>
                <a:cs typeface="Arial"/>
                <a:sym typeface="Arial"/>
              </a:rPr>
              <a:t>Named are easier to report on and understand.  </a:t>
            </a:r>
          </a:p>
          <a:p>
            <a:pPr indent="-213122" lvl="1" marL="479822" marR="0" rtl="0" algn="l">
              <a:spcBef>
                <a:spcPts val="413"/>
              </a:spcBef>
              <a:spcAft>
                <a:spcPts val="0"/>
              </a:spcAft>
              <a:buClr>
                <a:srgbClr val="66CCCC"/>
              </a:buClr>
              <a:buSzPct val="70000"/>
              <a:buFont typeface="Noto Symbol"/>
              <a:buChar char="⬜"/>
            </a:pPr>
            <a:r>
              <a:rPr b="0" baseline="0" i="0" lang="en-US" sz="1600" u="none" cap="none" strike="noStrike">
                <a:solidFill>
                  <a:schemeClr val="dk1"/>
                </a:solidFill>
                <a:latin typeface="Arial"/>
                <a:ea typeface="Arial"/>
                <a:cs typeface="Arial"/>
                <a:sym typeface="Arial"/>
              </a:rPr>
              <a:t>Typically it requires specific logic for each quota cell which is slow to execute and maybe cumbersome to code.  </a:t>
            </a:r>
          </a:p>
          <a:p>
            <a:pPr indent="-213122" lvl="1" marL="479822" marR="0" rtl="0" algn="l">
              <a:spcBef>
                <a:spcPts val="413"/>
              </a:spcBef>
              <a:spcAft>
                <a:spcPts val="0"/>
              </a:spcAft>
              <a:buClr>
                <a:srgbClr val="66CCCC"/>
              </a:buClr>
              <a:buSzPct val="70000"/>
              <a:buFont typeface="Noto Symbol"/>
              <a:buChar char="⬜"/>
            </a:pPr>
            <a:r>
              <a:rPr b="0" baseline="0" i="0" lang="en-US" sz="1600" u="none" cap="none" strike="noStrike">
                <a:solidFill>
                  <a:schemeClr val="dk1"/>
                </a:solidFill>
                <a:latin typeface="Arial"/>
                <a:ea typeface="Arial"/>
                <a:cs typeface="Arial"/>
                <a:sym typeface="Arial"/>
              </a:rPr>
              <a:t>You can actually store the quota name in the data which can greatly simplify the coding required, although all the quota names have to be defined.</a:t>
            </a:r>
          </a:p>
          <a:p>
            <a:pPr indent="-239315" lvl="0" marL="239315" marR="0" rtl="0" algn="l">
              <a:spcBef>
                <a:spcPts val="525"/>
              </a:spcBef>
              <a:spcAft>
                <a:spcPts val="0"/>
              </a:spcAft>
              <a:buClr>
                <a:schemeClr val="accent2"/>
              </a:buClr>
              <a:buSzPct val="60000"/>
              <a:buFont typeface="Arial"/>
              <a:buChar char="•"/>
            </a:pPr>
            <a:r>
              <a:rPr b="0" baseline="0" i="0" lang="en-US" sz="1600" u="none" cap="none" strike="noStrike">
                <a:solidFill>
                  <a:srgbClr val="262626"/>
                </a:solidFill>
                <a:latin typeface="Arial"/>
                <a:ea typeface="Arial"/>
                <a:cs typeface="Arial"/>
                <a:sym typeface="Arial"/>
              </a:rPr>
              <a:t>Numbered Quotas</a:t>
            </a:r>
          </a:p>
          <a:p>
            <a:pPr indent="-213122" lvl="1" marL="479822" marR="0" rtl="0" algn="l">
              <a:spcBef>
                <a:spcPts val="413"/>
              </a:spcBef>
              <a:spcAft>
                <a:spcPts val="0"/>
              </a:spcAft>
              <a:buClr>
                <a:srgbClr val="66CCCC"/>
              </a:buClr>
              <a:buSzPct val="70000"/>
              <a:buFont typeface="Noto Symbol"/>
              <a:buChar char="⬜"/>
            </a:pPr>
            <a:r>
              <a:rPr b="0" baseline="0" i="0" lang="en-US" sz="1600" u="none" cap="none" strike="noStrike">
                <a:solidFill>
                  <a:schemeClr val="dk1"/>
                </a:solidFill>
                <a:latin typeface="Arial"/>
                <a:ea typeface="Arial"/>
                <a:cs typeface="Arial"/>
                <a:sym typeface="Arial"/>
              </a:rPr>
              <a:t>Numbered are easier to program, often only requiring a few steps to deal with the quota regardless of how many cells there are (fast).</a:t>
            </a:r>
          </a:p>
          <a:p>
            <a:pPr indent="-213122" lvl="1" marL="479822" marR="0" rtl="0" algn="l">
              <a:spcBef>
                <a:spcPts val="413"/>
              </a:spcBef>
              <a:spcAft>
                <a:spcPts val="0"/>
              </a:spcAft>
              <a:buClr>
                <a:srgbClr val="66CCCC"/>
              </a:buClr>
              <a:buSzPct val="70000"/>
              <a:buFont typeface="Noto Symbol"/>
              <a:buChar char="⬜"/>
            </a:pPr>
            <a:r>
              <a:rPr b="0" baseline="0" i="0" lang="en-US" sz="1600" u="none" cap="none" strike="noStrike">
                <a:solidFill>
                  <a:schemeClr val="dk1"/>
                </a:solidFill>
                <a:latin typeface="Arial"/>
                <a:ea typeface="Arial"/>
                <a:cs typeface="Arial"/>
                <a:sym typeface="Arial"/>
              </a:rPr>
              <a:t>Numbered quotas also are much easier to use when you have tiered quotas. </a:t>
            </a:r>
          </a:p>
          <a:p>
            <a:pPr indent="0" lvl="2" marL="685800" marR="0" rtl="0" algn="l">
              <a:spcBef>
                <a:spcPts val="375"/>
              </a:spcBef>
              <a:spcAft>
                <a:spcPts val="0"/>
              </a:spcAft>
              <a:buClr>
                <a:srgbClr val="0099CC"/>
              </a:buClr>
              <a:buSzPct val="25000"/>
              <a:buFont typeface="Noto Symbol"/>
              <a:buNone/>
            </a:pPr>
            <a:r>
              <a:rPr b="0" baseline="0" i="0" lang="en-US" sz="1600" u="none" cap="none" strike="noStrike">
                <a:solidFill>
                  <a:schemeClr val="dk1"/>
                </a:solidFill>
                <a:latin typeface="Arial"/>
                <a:ea typeface="Arial"/>
                <a:cs typeface="Arial"/>
                <a:sym typeface="Arial"/>
              </a:rPr>
              <a:t>If you have 3 age groups (young, middle, old), 2 genders (male and female), and you have those spread across all 50 states, you would generate a name that would probably something like CALIFORNIA_MALE_OLD which is certainly easy to understand, but not necessary easy to type.  In a numeric quota scheme, it might be 0513 where CA is the 05th state in the list, the 1 in the third digit is for male and the last digit being a 3 is for old.</a:t>
            </a:r>
          </a:p>
        </p:txBody>
      </p:sp>
      <p:sp>
        <p:nvSpPr>
          <p:cNvPr id="97" name="Shape 97"/>
          <p:cNvSpPr txBox="1"/>
          <p:nvPr>
            <p:ph type="title"/>
          </p:nvPr>
        </p:nvSpPr>
        <p:spPr>
          <a:xfrm>
            <a:off x="528637" y="114300"/>
            <a:ext cx="8153399" cy="762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0" baseline="0" i="0" lang="en-US" sz="2150" u="none" cap="none" strike="noStrike">
                <a:solidFill>
                  <a:srgbClr val="1086BE"/>
                </a:solidFill>
                <a:latin typeface="Arial"/>
                <a:ea typeface="Arial"/>
                <a:cs typeface="Arial"/>
                <a:sym typeface="Arial"/>
              </a:rPr>
              <a:t>Quota Management</a:t>
            </a:r>
            <a:br>
              <a:rPr b="0" baseline="0" i="0" lang="en-US" sz="2150" u="none" cap="none" strike="noStrike">
                <a:solidFill>
                  <a:srgbClr val="1086BE"/>
                </a:solidFill>
                <a:latin typeface="Arial"/>
                <a:ea typeface="Arial"/>
                <a:cs typeface="Arial"/>
                <a:sym typeface="Arial"/>
              </a:rPr>
            </a:br>
            <a:r>
              <a:rPr b="0" baseline="0" i="0" lang="en-US" sz="2150" u="none" cap="none" strike="noStrike">
                <a:solidFill>
                  <a:srgbClr val="1086BE"/>
                </a:solidFill>
                <a:latin typeface="Arial"/>
                <a:ea typeface="Arial"/>
                <a:cs typeface="Arial"/>
                <a:sym typeface="Arial"/>
              </a:rPr>
              <a:t>Named versus Numbered</a:t>
            </a:r>
          </a:p>
        </p:txBody>
      </p:sp>
      <p:sp>
        <p:nvSpPr>
          <p:cNvPr id="98" name="Shape 98"/>
          <p:cNvSpPr txBox="1"/>
          <p:nvPr>
            <p:ph idx="12" type="sldNum"/>
          </p:nvPr>
        </p:nvSpPr>
        <p:spPr>
          <a:xfrm>
            <a:off x="8186738" y="6615114"/>
            <a:ext cx="533399" cy="244474"/>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baseline="0" i="0" lang="en-US" sz="600" u="none" cap="none" strike="noStrike">
                <a:solidFill>
                  <a:srgbClr val="7F7F7F"/>
                </a:solidFill>
                <a:latin typeface="Arial"/>
                <a:ea typeface="Arial"/>
                <a:cs typeface="Arial"/>
                <a:sym typeface="Arial"/>
              </a:rPr>
              <a:t>‹#›</a:t>
            </a:fld>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2" name="Shape 102"/>
        <p:cNvGrpSpPr/>
        <p:nvPr/>
      </p:nvGrpSpPr>
      <p:grpSpPr>
        <a:xfrm>
          <a:off x="0" y="0"/>
          <a:ext cx="0" cy="0"/>
          <a:chOff x="0" y="0"/>
          <a:chExt cx="0" cy="0"/>
        </a:xfrm>
      </p:grpSpPr>
      <p:sp>
        <p:nvSpPr>
          <p:cNvPr id="103" name="Shape 103"/>
          <p:cNvSpPr txBox="1"/>
          <p:nvPr>
            <p:ph type="title"/>
          </p:nvPr>
        </p:nvSpPr>
        <p:spPr>
          <a:xfrm>
            <a:off x="528637" y="114300"/>
            <a:ext cx="8153399" cy="762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0" baseline="0" i="0" lang="en-US" sz="2150" u="none" cap="none" strike="noStrike">
                <a:solidFill>
                  <a:srgbClr val="1086BE"/>
                </a:solidFill>
                <a:latin typeface="Arial"/>
                <a:ea typeface="Arial"/>
                <a:cs typeface="Arial"/>
                <a:sym typeface="Arial"/>
              </a:rPr>
              <a:t>Quota Management</a:t>
            </a:r>
            <a:br>
              <a:rPr b="0" baseline="0" i="0" lang="en-US" sz="2150" u="none" cap="none" strike="noStrike">
                <a:solidFill>
                  <a:srgbClr val="1086BE"/>
                </a:solidFill>
                <a:latin typeface="Arial"/>
                <a:ea typeface="Arial"/>
                <a:cs typeface="Arial"/>
                <a:sym typeface="Arial"/>
              </a:rPr>
            </a:br>
            <a:r>
              <a:rPr b="0" baseline="0" i="0" lang="en-US" sz="2150" u="none" cap="none" strike="noStrike">
                <a:solidFill>
                  <a:srgbClr val="1086BE"/>
                </a:solidFill>
                <a:latin typeface="Arial"/>
                <a:ea typeface="Arial"/>
                <a:cs typeface="Arial"/>
                <a:sym typeface="Arial"/>
              </a:rPr>
              <a:t>Now vs Normal Update at the End</a:t>
            </a:r>
          </a:p>
        </p:txBody>
      </p:sp>
      <p:sp>
        <p:nvSpPr>
          <p:cNvPr id="104" name="Shape 104"/>
          <p:cNvSpPr txBox="1"/>
          <p:nvPr>
            <p:ph idx="12" type="sldNum"/>
          </p:nvPr>
        </p:nvSpPr>
        <p:spPr>
          <a:xfrm>
            <a:off x="8186738" y="6615114"/>
            <a:ext cx="533399" cy="244474"/>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baseline="0" i="0" lang="en-US" sz="600" u="none" cap="none" strike="noStrike">
                <a:solidFill>
                  <a:srgbClr val="7F7F7F"/>
                </a:solidFill>
                <a:latin typeface="Arial"/>
                <a:ea typeface="Arial"/>
                <a:cs typeface="Arial"/>
                <a:sym typeface="Arial"/>
              </a:rPr>
              <a:t>‹#›</a:t>
            </a:fld>
          </a:p>
        </p:txBody>
      </p:sp>
      <p:sp>
        <p:nvSpPr>
          <p:cNvPr id="105" name="Shape 105"/>
          <p:cNvSpPr txBox="1"/>
          <p:nvPr>
            <p:ph idx="1" type="body"/>
          </p:nvPr>
        </p:nvSpPr>
        <p:spPr>
          <a:xfrm>
            <a:off x="612647" y="1600200"/>
            <a:ext cx="8074152" cy="4665518"/>
          </a:xfrm>
          <a:prstGeom prst="rect">
            <a:avLst/>
          </a:prstGeom>
          <a:noFill/>
          <a:ln>
            <a:noFill/>
          </a:ln>
        </p:spPr>
        <p:txBody>
          <a:bodyPr anchorCtr="0" anchor="t" bIns="45700" lIns="91425" rIns="91425" tIns="45700">
            <a:noAutofit/>
          </a:bodyPr>
          <a:lstStyle/>
          <a:p>
            <a:pPr indent="-239315" lvl="0" marL="239315" marR="0" rtl="0" algn="l">
              <a:spcBef>
                <a:spcPts val="0"/>
              </a:spcBef>
              <a:spcAft>
                <a:spcPts val="0"/>
              </a:spcAft>
              <a:buClr>
                <a:schemeClr val="accent2"/>
              </a:buClr>
              <a:buSzPct val="60000"/>
              <a:buFont typeface="Noto Symbol"/>
              <a:buChar char="❑"/>
            </a:pPr>
            <a:r>
              <a:rPr b="0" baseline="0" i="0" lang="en-US" sz="2000" u="none" cap="none" strike="noStrike">
                <a:solidFill>
                  <a:srgbClr val="262626"/>
                </a:solidFill>
                <a:latin typeface="Arial"/>
                <a:ea typeface="Arial"/>
                <a:cs typeface="Arial"/>
                <a:sym typeface="Arial"/>
              </a:rPr>
              <a:t>Now option reduces the chances of going over quota since you are provisionally closing the quota while the interview is in progress.  </a:t>
            </a:r>
          </a:p>
          <a:p>
            <a:pPr indent="-239315" lvl="0" marL="239315" marR="0" rtl="0" algn="l">
              <a:spcBef>
                <a:spcPts val="525"/>
              </a:spcBef>
              <a:spcAft>
                <a:spcPts val="0"/>
              </a:spcAft>
              <a:buClr>
                <a:schemeClr val="accent2"/>
              </a:buClr>
              <a:buSzPct val="60000"/>
              <a:buFont typeface="Noto Symbol"/>
              <a:buChar char="❑"/>
            </a:pPr>
            <a:r>
              <a:rPr b="0" baseline="0" i="0" lang="en-US" sz="2000" u="none" cap="none" strike="noStrike">
                <a:solidFill>
                  <a:srgbClr val="262626"/>
                </a:solidFill>
                <a:latin typeface="Arial"/>
                <a:ea typeface="Arial"/>
                <a:cs typeface="Arial"/>
                <a:sym typeface="Arial"/>
              </a:rPr>
              <a:t>There are two drawbacks</a:t>
            </a:r>
          </a:p>
          <a:p>
            <a:pPr indent="-213122" lvl="1" marL="479822" marR="0" rtl="0" algn="l">
              <a:spcBef>
                <a:spcPts val="413"/>
              </a:spcBef>
              <a:spcAft>
                <a:spcPts val="0"/>
              </a:spcAft>
              <a:buClr>
                <a:srgbClr val="66CCCC"/>
              </a:buClr>
              <a:buSzPct val="70000"/>
              <a:buFont typeface="Noto Symbol"/>
              <a:buChar char="❑"/>
            </a:pPr>
            <a:r>
              <a:rPr b="0" baseline="0" i="0" lang="en-US" sz="1800" u="none" cap="none" strike="noStrike">
                <a:solidFill>
                  <a:schemeClr val="dk1"/>
                </a:solidFill>
                <a:latin typeface="Arial"/>
                <a:ea typeface="Arial"/>
                <a:cs typeface="Arial"/>
                <a:sym typeface="Arial"/>
              </a:rPr>
              <a:t>You need to decrement the quota should the interview end up not being a complete (suspend. terminate, and afterblow blocks). Also need to increment again in resume block.  This causes to a lot of duplicated code.</a:t>
            </a:r>
          </a:p>
          <a:p>
            <a:pPr indent="-213122" lvl="1" marL="479822" marR="0" rtl="0" algn="l">
              <a:spcBef>
                <a:spcPts val="413"/>
              </a:spcBef>
              <a:spcAft>
                <a:spcPts val="0"/>
              </a:spcAft>
              <a:buClr>
                <a:srgbClr val="66CCCC"/>
              </a:buClr>
              <a:buSzPct val="70000"/>
              <a:buFont typeface="Noto Symbol"/>
              <a:buChar char="❑"/>
            </a:pPr>
            <a:r>
              <a:rPr b="0" baseline="0" i="0" lang="en-US" sz="1800" u="none" cap="none" strike="noStrike">
                <a:solidFill>
                  <a:schemeClr val="dk1"/>
                </a:solidFill>
                <a:latin typeface="Arial"/>
                <a:ea typeface="Arial"/>
                <a:cs typeface="Arial"/>
                <a:sym typeface="Arial"/>
              </a:rPr>
              <a:t>What to do with respondents who are in a cell that is provisionally full, but not truly full?  Likely have to treat them as over quota, but what happens when you could use them five minutes later?</a:t>
            </a:r>
          </a:p>
          <a:p>
            <a:pPr indent="-133112" lvl="1" marL="479822" marR="0" rtl="0" algn="l">
              <a:spcBef>
                <a:spcPts val="413"/>
              </a:spcBef>
              <a:spcAft>
                <a:spcPts val="0"/>
              </a:spcAft>
              <a:buClr>
                <a:srgbClr val="66CCCC"/>
              </a:buClr>
              <a:buFont typeface="Noto Symbol"/>
              <a:buNone/>
            </a:pPr>
            <a:r>
              <a:t/>
            </a:r>
            <a:endParaRPr b="0" baseline="0" i="0" sz="1800" u="none" cap="none" strike="noStrike">
              <a:solidFill>
                <a:schemeClr val="dk1"/>
              </a:solidFill>
              <a:latin typeface="Arial"/>
              <a:ea typeface="Arial"/>
              <a:cs typeface="Arial"/>
              <a:sym typeface="Arial"/>
            </a:endParaRPr>
          </a:p>
          <a:p>
            <a:pPr indent="-10159" lvl="1" marL="365760" marR="0" rtl="0" algn="l">
              <a:spcBef>
                <a:spcPts val="413"/>
              </a:spcBef>
              <a:spcAft>
                <a:spcPts val="0"/>
              </a:spcAft>
              <a:buClr>
                <a:srgbClr val="66CCCC"/>
              </a:buClr>
              <a:buFont typeface="Noto Symbol"/>
              <a:buNone/>
            </a:pPr>
            <a:r>
              <a:t/>
            </a:r>
            <a:endParaRPr b="0" baseline="0" i="0" sz="1800" u="none" cap="none" strike="noStrike">
              <a:solidFill>
                <a:schemeClr val="dk1"/>
              </a:solidFill>
              <a:latin typeface="Arial"/>
              <a:ea typeface="Arial"/>
              <a:cs typeface="Arial"/>
              <a:sym typeface="Arial"/>
            </a:endParaRP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0" name="Shape 110"/>
        <p:cNvGrpSpPr/>
        <p:nvPr/>
      </p:nvGrpSpPr>
      <p:grpSpPr>
        <a:xfrm>
          <a:off x="0" y="0"/>
          <a:ext cx="0" cy="0"/>
          <a:chOff x="0" y="0"/>
          <a:chExt cx="0" cy="0"/>
        </a:xfrm>
      </p:grpSpPr>
      <p:sp>
        <p:nvSpPr>
          <p:cNvPr id="111" name="Shape 111"/>
          <p:cNvSpPr txBox="1"/>
          <p:nvPr>
            <p:ph type="title"/>
          </p:nvPr>
        </p:nvSpPr>
        <p:spPr>
          <a:xfrm>
            <a:off x="528637" y="114300"/>
            <a:ext cx="8153399" cy="762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0" baseline="0" i="0" lang="en-US" sz="2400" u="none" cap="none" strike="noStrike">
                <a:solidFill>
                  <a:srgbClr val="1086BE"/>
                </a:solidFill>
                <a:latin typeface="Arial"/>
                <a:ea typeface="Arial"/>
                <a:cs typeface="Arial"/>
                <a:sym typeface="Arial"/>
              </a:rPr>
              <a:t>Quota Management</a:t>
            </a:r>
            <a:br>
              <a:rPr b="0" baseline="0" i="0" lang="en-US" sz="2400" u="none" cap="none" strike="noStrike">
                <a:solidFill>
                  <a:srgbClr val="1086BE"/>
                </a:solidFill>
                <a:latin typeface="Arial"/>
                <a:ea typeface="Arial"/>
                <a:cs typeface="Arial"/>
                <a:sym typeface="Arial"/>
              </a:rPr>
            </a:br>
            <a:r>
              <a:rPr b="0" baseline="0" i="0" lang="en-US" sz="2400" u="none" cap="none" strike="noStrike">
                <a:solidFill>
                  <a:srgbClr val="1086BE"/>
                </a:solidFill>
                <a:latin typeface="Arial"/>
                <a:ea typeface="Arial"/>
                <a:cs typeface="Arial"/>
                <a:sym typeface="Arial"/>
              </a:rPr>
              <a:t>Now vs Normal Update at the End</a:t>
            </a:r>
          </a:p>
        </p:txBody>
      </p:sp>
      <p:sp>
        <p:nvSpPr>
          <p:cNvPr id="112" name="Shape 112"/>
          <p:cNvSpPr txBox="1"/>
          <p:nvPr>
            <p:ph idx="12" type="sldNum"/>
          </p:nvPr>
        </p:nvSpPr>
        <p:spPr>
          <a:xfrm>
            <a:off x="8186738" y="6615114"/>
            <a:ext cx="533399" cy="244474"/>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baseline="0" i="0" lang="en-US" sz="600" u="none" cap="none" strike="noStrike">
                <a:solidFill>
                  <a:srgbClr val="7F7F7F"/>
                </a:solidFill>
                <a:latin typeface="Arial"/>
                <a:ea typeface="Arial"/>
                <a:cs typeface="Arial"/>
                <a:sym typeface="Arial"/>
              </a:rPr>
              <a:t>‹#›</a:t>
            </a:fld>
          </a:p>
        </p:txBody>
      </p:sp>
      <p:sp>
        <p:nvSpPr>
          <p:cNvPr id="113" name="Shape 113"/>
          <p:cNvSpPr txBox="1"/>
          <p:nvPr>
            <p:ph idx="1" type="body"/>
          </p:nvPr>
        </p:nvSpPr>
        <p:spPr>
          <a:xfrm>
            <a:off x="442912" y="1054101"/>
            <a:ext cx="8153399" cy="4525963"/>
          </a:xfrm>
          <a:prstGeom prst="rect">
            <a:avLst/>
          </a:prstGeom>
          <a:noFill/>
          <a:ln>
            <a:noFill/>
          </a:ln>
        </p:spPr>
        <p:txBody>
          <a:bodyPr anchorCtr="0" anchor="t" bIns="45700" lIns="91425" rIns="91425" tIns="45700">
            <a:noAutofit/>
          </a:bodyPr>
          <a:lstStyle/>
          <a:p>
            <a:pPr indent="-239315" lvl="0" marL="239315" marR="0" rtl="0" algn="l">
              <a:spcBef>
                <a:spcPts val="0"/>
              </a:spcBef>
              <a:spcAft>
                <a:spcPts val="0"/>
              </a:spcAft>
              <a:buClr>
                <a:schemeClr val="accent2"/>
              </a:buClr>
              <a:buSzPct val="60000"/>
              <a:buFont typeface="Arial"/>
              <a:buChar char="•"/>
            </a:pPr>
            <a:r>
              <a:rPr b="0" baseline="0" i="0" lang="en-US" sz="1800" u="none" cap="none" strike="noStrike">
                <a:solidFill>
                  <a:srgbClr val="262626"/>
                </a:solidFill>
                <a:latin typeface="Arial"/>
                <a:ea typeface="Arial"/>
                <a:cs typeface="Arial"/>
                <a:sym typeface="Arial"/>
              </a:rPr>
              <a:t>Might want to not do the provisional quota updates until you are close to quota full</a:t>
            </a:r>
          </a:p>
          <a:p>
            <a:pPr indent="-213122" lvl="1" marL="479822" marR="0" rtl="0" algn="l">
              <a:spcBef>
                <a:spcPts val="413"/>
              </a:spcBef>
              <a:spcAft>
                <a:spcPts val="0"/>
              </a:spcAft>
              <a:buClr>
                <a:srgbClr val="66CCCC"/>
              </a:buClr>
              <a:buSzPct val="70000"/>
              <a:buFont typeface="Noto Symbol"/>
              <a:buChar char="⬜"/>
            </a:pPr>
            <a:r>
              <a:rPr b="0" baseline="0" i="0" lang="en-US" sz="1800" u="none" cap="none" strike="noStrike">
                <a:solidFill>
                  <a:schemeClr val="dk1"/>
                </a:solidFill>
                <a:latin typeface="Arial"/>
                <a:ea typeface="Arial"/>
                <a:cs typeface="Arial"/>
                <a:sym typeface="Arial"/>
              </a:rPr>
              <a:t>Quota counts are true</a:t>
            </a:r>
          </a:p>
          <a:p>
            <a:pPr indent="-213122" lvl="1" marL="479822" marR="0" rtl="0" algn="l">
              <a:spcBef>
                <a:spcPts val="413"/>
              </a:spcBef>
              <a:spcAft>
                <a:spcPts val="0"/>
              </a:spcAft>
              <a:buClr>
                <a:srgbClr val="66CCCC"/>
              </a:buClr>
              <a:buSzPct val="70000"/>
              <a:buFont typeface="Noto Symbol"/>
              <a:buChar char="⬜"/>
            </a:pPr>
            <a:r>
              <a:rPr b="0" baseline="0" i="0" lang="en-US" sz="1800" u="none" cap="none" strike="noStrike">
                <a:solidFill>
                  <a:schemeClr val="dk1"/>
                </a:solidFill>
                <a:latin typeface="Arial"/>
                <a:ea typeface="Arial"/>
                <a:cs typeface="Arial"/>
                <a:sym typeface="Arial"/>
              </a:rPr>
              <a:t>Less overhead on the system when you do not really care about the quota checks</a:t>
            </a:r>
          </a:p>
          <a:p>
            <a:pPr indent="-213122" lvl="1" marL="479822" marR="0" rtl="0" algn="l">
              <a:spcBef>
                <a:spcPts val="413"/>
              </a:spcBef>
              <a:spcAft>
                <a:spcPts val="0"/>
              </a:spcAft>
              <a:buClr>
                <a:srgbClr val="66CCCC"/>
              </a:buClr>
              <a:buSzPct val="70000"/>
              <a:buFont typeface="Noto Symbol"/>
              <a:buChar char="⬜"/>
            </a:pPr>
            <a:r>
              <a:rPr b="0" baseline="0" i="0" lang="en-US" sz="1800" u="none" cap="none" strike="noStrike">
                <a:solidFill>
                  <a:schemeClr val="dk1"/>
                </a:solidFill>
                <a:latin typeface="Arial"/>
                <a:ea typeface="Arial"/>
                <a:cs typeface="Arial"/>
                <a:sym typeface="Arial"/>
              </a:rPr>
              <a:t>Avoids problems with quotas now decrementing when there is a system issue or missed logic in the questionnaire.</a:t>
            </a:r>
          </a:p>
          <a:p>
            <a:pPr indent="-213122" lvl="1" marL="479822" marR="0" rtl="0" algn="l">
              <a:spcBef>
                <a:spcPts val="413"/>
              </a:spcBef>
              <a:spcAft>
                <a:spcPts val="0"/>
              </a:spcAft>
              <a:buClr>
                <a:srgbClr val="66CCCC"/>
              </a:buClr>
              <a:buSzPct val="70000"/>
              <a:buFont typeface="Noto Symbol"/>
              <a:buChar char="⬜"/>
            </a:pPr>
            <a:r>
              <a:rPr b="0" baseline="0" i="0" lang="en-US" sz="1800" u="none" cap="none" strike="noStrike">
                <a:solidFill>
                  <a:schemeClr val="dk1"/>
                </a:solidFill>
                <a:latin typeface="Arial"/>
                <a:ea typeface="Arial"/>
                <a:cs typeface="Arial"/>
                <a:sym typeface="Arial"/>
              </a:rPr>
              <a:t>However, might also mask logic issues until the very end</a:t>
            </a:r>
          </a:p>
          <a:p>
            <a:pPr indent="-133112" lvl="1" marL="479822" marR="0" rtl="0" algn="l">
              <a:spcBef>
                <a:spcPts val="413"/>
              </a:spcBef>
              <a:spcAft>
                <a:spcPts val="0"/>
              </a:spcAft>
              <a:buClr>
                <a:srgbClr val="66CCCC"/>
              </a:buClr>
              <a:buFont typeface="Noto Symbol"/>
              <a:buNone/>
            </a:pPr>
            <a:r>
              <a:t/>
            </a:r>
            <a:endParaRPr b="0" baseline="0" i="0" sz="1800" u="none" cap="none" strike="noStrike">
              <a:solidFill>
                <a:schemeClr val="dk1"/>
              </a:solidFill>
              <a:latin typeface="Arial"/>
              <a:ea typeface="Arial"/>
              <a:cs typeface="Arial"/>
              <a:sym typeface="Arial"/>
            </a:endParaRPr>
          </a:p>
          <a:p>
            <a:pPr indent="-170736" lvl="0" marL="239315" marR="0" rtl="0" algn="l">
              <a:spcBef>
                <a:spcPts val="525"/>
              </a:spcBef>
              <a:spcAft>
                <a:spcPts val="0"/>
              </a:spcAft>
              <a:buClr>
                <a:schemeClr val="accent2"/>
              </a:buClr>
              <a:buFont typeface="Arial"/>
              <a:buNone/>
            </a:pPr>
            <a:r>
              <a:t/>
            </a:r>
            <a:endParaRPr b="0" baseline="0" i="0" sz="1800" u="none" cap="none" strike="noStrike">
              <a:solidFill>
                <a:srgbClr val="262626"/>
              </a:solidFill>
              <a:latin typeface="Arial"/>
              <a:ea typeface="Arial"/>
              <a:cs typeface="Arial"/>
              <a:sym typeface="Arial"/>
            </a:endParaRP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8" name="Shape 118"/>
        <p:cNvGrpSpPr/>
        <p:nvPr/>
      </p:nvGrpSpPr>
      <p:grpSpPr>
        <a:xfrm>
          <a:off x="0" y="0"/>
          <a:ext cx="0" cy="0"/>
          <a:chOff x="0" y="0"/>
          <a:chExt cx="0" cy="0"/>
        </a:xfrm>
      </p:grpSpPr>
      <p:sp>
        <p:nvSpPr>
          <p:cNvPr id="119" name="Shape 119"/>
          <p:cNvSpPr txBox="1"/>
          <p:nvPr>
            <p:ph type="title"/>
          </p:nvPr>
        </p:nvSpPr>
        <p:spPr>
          <a:xfrm>
            <a:off x="528637" y="114300"/>
            <a:ext cx="8153399" cy="762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0" baseline="0" i="0" lang="en-US" sz="2150" u="none" cap="none" strike="noStrike">
                <a:solidFill>
                  <a:srgbClr val="1086BE"/>
                </a:solidFill>
                <a:latin typeface="Arial"/>
                <a:ea typeface="Arial"/>
                <a:cs typeface="Arial"/>
                <a:sym typeface="Arial"/>
              </a:rPr>
              <a:t>Quota Management</a:t>
            </a:r>
            <a:br>
              <a:rPr b="0" baseline="0" i="0" lang="en-US" sz="2150" u="none" cap="none" strike="noStrike">
                <a:solidFill>
                  <a:srgbClr val="1086BE"/>
                </a:solidFill>
                <a:latin typeface="Arial"/>
                <a:ea typeface="Arial"/>
                <a:cs typeface="Arial"/>
                <a:sym typeface="Arial"/>
              </a:rPr>
            </a:br>
            <a:r>
              <a:rPr b="0" baseline="0" i="0" lang="en-US" sz="2150" u="none" cap="none" strike="noStrike">
                <a:solidFill>
                  <a:srgbClr val="1086BE"/>
                </a:solidFill>
                <a:latin typeface="Arial"/>
                <a:ea typeface="Arial"/>
                <a:cs typeface="Arial"/>
                <a:sym typeface="Arial"/>
              </a:rPr>
              <a:t>Master Quota File</a:t>
            </a:r>
          </a:p>
        </p:txBody>
      </p:sp>
      <p:sp>
        <p:nvSpPr>
          <p:cNvPr id="120" name="Shape 120"/>
          <p:cNvSpPr txBox="1"/>
          <p:nvPr>
            <p:ph idx="12" type="sldNum"/>
          </p:nvPr>
        </p:nvSpPr>
        <p:spPr>
          <a:xfrm>
            <a:off x="8186738" y="6615114"/>
            <a:ext cx="533399" cy="244474"/>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baseline="0" i="0" lang="en-US" sz="600" u="none" cap="none" strike="noStrike">
                <a:solidFill>
                  <a:srgbClr val="7F7F7F"/>
                </a:solidFill>
                <a:latin typeface="Arial"/>
                <a:ea typeface="Arial"/>
                <a:cs typeface="Arial"/>
                <a:sym typeface="Arial"/>
              </a:rPr>
              <a:t>‹#›</a:t>
            </a:fld>
          </a:p>
        </p:txBody>
      </p:sp>
      <p:sp>
        <p:nvSpPr>
          <p:cNvPr id="121" name="Shape 121"/>
          <p:cNvSpPr txBox="1"/>
          <p:nvPr>
            <p:ph idx="1" type="body"/>
          </p:nvPr>
        </p:nvSpPr>
        <p:spPr>
          <a:xfrm>
            <a:off x="612647" y="1614267"/>
            <a:ext cx="8153399" cy="5005316"/>
          </a:xfrm>
          <a:prstGeom prst="rect">
            <a:avLst/>
          </a:prstGeom>
          <a:noFill/>
          <a:ln>
            <a:noFill/>
          </a:ln>
        </p:spPr>
        <p:txBody>
          <a:bodyPr anchorCtr="0" anchor="t" bIns="45700" lIns="91425" rIns="91425" tIns="45700">
            <a:noAutofit/>
          </a:bodyPr>
          <a:lstStyle/>
          <a:p>
            <a:pPr indent="-320040" lvl="1" marL="320040" marR="0" rtl="0" algn="l">
              <a:spcBef>
                <a:spcPts val="0"/>
              </a:spcBef>
              <a:spcAft>
                <a:spcPts val="0"/>
              </a:spcAft>
              <a:buClr>
                <a:schemeClr val="accent2"/>
              </a:buClr>
              <a:buSzPct val="60000"/>
              <a:buFont typeface="Noto Symbol"/>
              <a:buChar char="❑"/>
            </a:pPr>
            <a:r>
              <a:rPr b="0" baseline="0" i="0" lang="en-US" sz="2000" u="none" cap="none" strike="noStrike">
                <a:solidFill>
                  <a:schemeClr val="dk1"/>
                </a:solidFill>
                <a:latin typeface="Arial"/>
                <a:ea typeface="Arial"/>
                <a:cs typeface="Arial"/>
                <a:sym typeface="Arial"/>
              </a:rPr>
              <a:t>Use of a master quota file  (KBA# 293) allows two different “studies” to share a quota file. </a:t>
            </a:r>
            <a:r>
              <a:rPr b="0" baseline="0" i="0" lang="en-US" sz="1800" u="none" cap="none" strike="noStrike">
                <a:solidFill>
                  <a:schemeClr val="dk1"/>
                </a:solidFill>
                <a:latin typeface="Arial"/>
                <a:ea typeface="Arial"/>
                <a:cs typeface="Arial"/>
                <a:sym typeface="Arial"/>
              </a:rPr>
              <a:t>Two or more different sample files with different dialing rules can share a quota file.  </a:t>
            </a:r>
          </a:p>
          <a:p>
            <a:pPr indent="-133112" lvl="1" marL="479822" marR="0" rtl="0" algn="l">
              <a:spcBef>
                <a:spcPts val="413"/>
              </a:spcBef>
              <a:spcAft>
                <a:spcPts val="0"/>
              </a:spcAft>
              <a:buClr>
                <a:srgbClr val="66CCCC"/>
              </a:buClr>
              <a:buFont typeface="Noto Symbol"/>
              <a:buNone/>
            </a:pPr>
            <a:r>
              <a:t/>
            </a:r>
            <a:endParaRPr b="0" baseline="0" i="0" sz="1800" u="none" cap="none" strike="noStrike">
              <a:solidFill>
                <a:schemeClr val="dk1"/>
              </a:solidFill>
              <a:latin typeface="Arial"/>
              <a:ea typeface="Arial"/>
              <a:cs typeface="Arial"/>
              <a:sym typeface="Arial"/>
            </a:endParaRPr>
          </a:p>
          <a:p>
            <a:pPr indent="-213122" lvl="1" marL="479822" marR="0" rtl="0" algn="l">
              <a:spcBef>
                <a:spcPts val="413"/>
              </a:spcBef>
              <a:spcAft>
                <a:spcPts val="0"/>
              </a:spcAft>
              <a:buClr>
                <a:srgbClr val="66CCCC"/>
              </a:buClr>
              <a:buSzPct val="70000"/>
              <a:buFont typeface="Noto Symbol"/>
              <a:buChar char="❑"/>
            </a:pPr>
            <a:r>
              <a:rPr b="0" baseline="0" i="0" lang="en-US" sz="1800" u="none" cap="none" strike="noStrike">
                <a:solidFill>
                  <a:schemeClr val="dk1"/>
                </a:solidFill>
                <a:latin typeface="Arial"/>
                <a:ea typeface="Arial"/>
                <a:cs typeface="Arial"/>
                <a:sym typeface="Arial"/>
              </a:rPr>
              <a:t>Consumer vs Business</a:t>
            </a:r>
          </a:p>
          <a:p>
            <a:pPr indent="-133112" lvl="1" marL="479822" marR="0" rtl="0" algn="l">
              <a:spcBef>
                <a:spcPts val="413"/>
              </a:spcBef>
              <a:spcAft>
                <a:spcPts val="0"/>
              </a:spcAft>
              <a:buClr>
                <a:srgbClr val="66CCCC"/>
              </a:buClr>
              <a:buFont typeface="Noto Symbol"/>
              <a:buNone/>
            </a:pPr>
            <a:r>
              <a:t/>
            </a:r>
            <a:endParaRPr b="0" baseline="0" i="0" sz="1800" u="none" cap="none" strike="noStrike">
              <a:solidFill>
                <a:schemeClr val="dk1"/>
              </a:solidFill>
              <a:latin typeface="Arial"/>
              <a:ea typeface="Arial"/>
              <a:cs typeface="Arial"/>
              <a:sym typeface="Arial"/>
            </a:endParaRPr>
          </a:p>
          <a:p>
            <a:pPr indent="-213122" lvl="1" marL="479822" marR="0" rtl="0" algn="l">
              <a:spcBef>
                <a:spcPts val="413"/>
              </a:spcBef>
              <a:spcAft>
                <a:spcPts val="0"/>
              </a:spcAft>
              <a:buClr>
                <a:srgbClr val="66CCCC"/>
              </a:buClr>
              <a:buSzPct val="70000"/>
              <a:buFont typeface="Noto Symbol"/>
              <a:buChar char="❑"/>
            </a:pPr>
            <a:r>
              <a:rPr b="0" baseline="0" i="0" lang="en-US" sz="1800" u="none" cap="none" strike="noStrike">
                <a:solidFill>
                  <a:schemeClr val="dk1"/>
                </a:solidFill>
                <a:latin typeface="Arial"/>
                <a:ea typeface="Arial"/>
                <a:cs typeface="Arial"/>
                <a:sym typeface="Arial"/>
              </a:rPr>
              <a:t>Landline vs Cell.  If there are other differences other than whether the number is dialed in predictive or preview mode.</a:t>
            </a:r>
          </a:p>
          <a:p>
            <a:pPr indent="-213122" lvl="1" marL="479822" marR="0" rtl="0" algn="l">
              <a:spcBef>
                <a:spcPts val="413"/>
              </a:spcBef>
              <a:spcAft>
                <a:spcPts val="0"/>
              </a:spcAft>
              <a:buClr>
                <a:srgbClr val="66CCCC"/>
              </a:buClr>
              <a:buFont typeface="Noto Symbol"/>
              <a:buNone/>
            </a:pPr>
            <a:r>
              <a:t/>
            </a:r>
            <a:endParaRPr b="0" baseline="0" i="0" sz="1800" u="none" cap="none" strike="noStrike">
              <a:solidFill>
                <a:schemeClr val="dk1"/>
              </a:solidFill>
              <a:latin typeface="Arial"/>
              <a:ea typeface="Arial"/>
              <a:cs typeface="Arial"/>
              <a:sym typeface="Arial"/>
            </a:endParaRP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6" name="Shape 126"/>
        <p:cNvGrpSpPr/>
        <p:nvPr/>
      </p:nvGrpSpPr>
      <p:grpSpPr>
        <a:xfrm>
          <a:off x="0" y="0"/>
          <a:ext cx="0" cy="0"/>
          <a:chOff x="0" y="0"/>
          <a:chExt cx="0" cy="0"/>
        </a:xfrm>
      </p:grpSpPr>
      <p:sp>
        <p:nvSpPr>
          <p:cNvPr id="127" name="Shape 127"/>
          <p:cNvSpPr txBox="1"/>
          <p:nvPr>
            <p:ph type="title"/>
          </p:nvPr>
        </p:nvSpPr>
        <p:spPr>
          <a:xfrm>
            <a:off x="528637" y="114300"/>
            <a:ext cx="8153399" cy="762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0" baseline="0" i="0" lang="en-US" sz="2400" u="none" cap="none" strike="noStrike">
                <a:solidFill>
                  <a:srgbClr val="1086BE"/>
                </a:solidFill>
                <a:latin typeface="Arial"/>
                <a:ea typeface="Arial"/>
                <a:cs typeface="Arial"/>
                <a:sym typeface="Arial"/>
              </a:rPr>
              <a:t>Quota Management</a:t>
            </a:r>
            <a:br>
              <a:rPr b="0" baseline="0" i="0" lang="en-US" sz="2400" u="none" cap="none" strike="noStrike">
                <a:solidFill>
                  <a:srgbClr val="1086BE"/>
                </a:solidFill>
                <a:latin typeface="Arial"/>
                <a:ea typeface="Arial"/>
                <a:cs typeface="Arial"/>
                <a:sym typeface="Arial"/>
              </a:rPr>
            </a:br>
            <a:r>
              <a:rPr b="0" baseline="0" i="0" lang="en-US" sz="2400" u="none" cap="none" strike="noStrike">
                <a:solidFill>
                  <a:srgbClr val="1086BE"/>
                </a:solidFill>
                <a:latin typeface="Arial"/>
                <a:ea typeface="Arial"/>
                <a:cs typeface="Arial"/>
                <a:sym typeface="Arial"/>
              </a:rPr>
              <a:t>Master Quota File</a:t>
            </a:r>
          </a:p>
        </p:txBody>
      </p:sp>
      <p:sp>
        <p:nvSpPr>
          <p:cNvPr id="128" name="Shape 128"/>
          <p:cNvSpPr txBox="1"/>
          <p:nvPr>
            <p:ph idx="12" type="sldNum"/>
          </p:nvPr>
        </p:nvSpPr>
        <p:spPr>
          <a:xfrm>
            <a:off x="8186738" y="6615114"/>
            <a:ext cx="533399" cy="244474"/>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baseline="0" i="0" lang="en-US" sz="600" u="none" cap="none" strike="noStrike">
                <a:solidFill>
                  <a:srgbClr val="7F7F7F"/>
                </a:solidFill>
                <a:latin typeface="Arial"/>
                <a:ea typeface="Arial"/>
                <a:cs typeface="Arial"/>
                <a:sym typeface="Arial"/>
              </a:rPr>
              <a:t>‹#›</a:t>
            </a:fld>
          </a:p>
        </p:txBody>
      </p:sp>
      <p:sp>
        <p:nvSpPr>
          <p:cNvPr id="129" name="Shape 129"/>
          <p:cNvSpPr txBox="1"/>
          <p:nvPr>
            <p:ph idx="1" type="body"/>
          </p:nvPr>
        </p:nvSpPr>
        <p:spPr>
          <a:xfrm>
            <a:off x="599089" y="1160104"/>
            <a:ext cx="8300123" cy="4926725"/>
          </a:xfrm>
          <a:prstGeom prst="rect">
            <a:avLst/>
          </a:prstGeom>
          <a:noFill/>
          <a:ln>
            <a:noFill/>
          </a:ln>
        </p:spPr>
        <p:txBody>
          <a:bodyPr anchorCtr="0" anchor="t" bIns="45700" lIns="91425" rIns="91425" tIns="45700">
            <a:noAutofit/>
          </a:bodyPr>
          <a:lstStyle/>
          <a:p>
            <a:pPr indent="-239315" lvl="0" marL="239315" marR="0" rtl="0" algn="l">
              <a:lnSpc>
                <a:spcPct val="80000"/>
              </a:lnSpc>
              <a:spcBef>
                <a:spcPts val="0"/>
              </a:spcBef>
              <a:spcAft>
                <a:spcPts val="0"/>
              </a:spcAft>
              <a:buClr>
                <a:schemeClr val="accent2"/>
              </a:buClr>
              <a:buSzPct val="60000"/>
              <a:buFont typeface="Arial"/>
              <a:buChar char="•"/>
            </a:pPr>
            <a:r>
              <a:rPr b="0" baseline="0" i="0" lang="en-US" sz="2500" u="none" cap="none" strike="noStrike">
                <a:solidFill>
                  <a:srgbClr val="262626"/>
                </a:solidFill>
                <a:latin typeface="Arial"/>
                <a:ea typeface="Arial"/>
                <a:cs typeface="Arial"/>
                <a:sym typeface="Arial"/>
              </a:rPr>
              <a:t>It is recommend that the master file only have quotas in it and not be a “real” study.  </a:t>
            </a:r>
          </a:p>
          <a:p>
            <a:pPr indent="-239315" lvl="0" marL="239315" marR="0" rtl="0" algn="l">
              <a:lnSpc>
                <a:spcPct val="80000"/>
              </a:lnSpc>
              <a:spcBef>
                <a:spcPts val="525"/>
              </a:spcBef>
              <a:spcAft>
                <a:spcPts val="0"/>
              </a:spcAft>
              <a:buClr>
                <a:schemeClr val="accent2"/>
              </a:buClr>
              <a:buSzPct val="60000"/>
              <a:buFont typeface="Arial"/>
              <a:buChar char="•"/>
            </a:pPr>
            <a:r>
              <a:rPr b="0" baseline="0" i="0" lang="en-US" sz="2500" u="none" cap="none" strike="noStrike">
                <a:solidFill>
                  <a:srgbClr val="262626"/>
                </a:solidFill>
                <a:latin typeface="Arial"/>
                <a:ea typeface="Arial"/>
                <a:cs typeface="Arial"/>
                <a:sym typeface="Arial"/>
              </a:rPr>
              <a:t>Qpx might look like this:</a:t>
            </a:r>
          </a:p>
          <a:p>
            <a:pPr indent="-239315" lvl="0" marL="239315" marR="0" rtl="0" algn="l">
              <a:lnSpc>
                <a:spcPct val="80000"/>
              </a:lnSpc>
              <a:spcBef>
                <a:spcPts val="525"/>
              </a:spcBef>
              <a:spcAft>
                <a:spcPts val="0"/>
              </a:spcAft>
              <a:buClr>
                <a:schemeClr val="accent2"/>
              </a:buClr>
              <a:buFont typeface="Arial"/>
              <a:buNone/>
            </a:pPr>
            <a:r>
              <a:t/>
            </a:r>
            <a:endParaRPr b="0" baseline="0" i="0" sz="700" u="none" cap="none" strike="noStrike">
              <a:solidFill>
                <a:srgbClr val="262626"/>
              </a:solidFill>
              <a:latin typeface="Arial"/>
              <a:ea typeface="Arial"/>
              <a:cs typeface="Arial"/>
              <a:sym typeface="Arial"/>
            </a:endParaRPr>
          </a:p>
          <a:p>
            <a:pPr indent="-239315" lvl="0" marL="239315" marR="0" rtl="0" algn="l">
              <a:lnSpc>
                <a:spcPct val="80000"/>
              </a:lnSpc>
              <a:spcBef>
                <a:spcPts val="525"/>
              </a:spcBef>
              <a:spcAft>
                <a:spcPts val="0"/>
              </a:spcAft>
              <a:buClr>
                <a:schemeClr val="accent2"/>
              </a:buClr>
              <a:buSzPct val="25000"/>
              <a:buFont typeface="Arial"/>
              <a:buNone/>
            </a:pPr>
            <a:r>
              <a:rPr b="0" baseline="0" i="0" lang="en-US" sz="1800" u="none" cap="none" strike="noStrike">
                <a:solidFill>
                  <a:srgbClr val="262626"/>
                </a:solidFill>
                <a:latin typeface="Arial"/>
                <a:ea typeface="Arial"/>
                <a:cs typeface="Arial"/>
                <a:sym typeface="Arial"/>
              </a:rPr>
              <a:t>[</a:t>
            </a:r>
            <a:r>
              <a:rPr b="0" baseline="0" i="0" lang="en-US" sz="1950" u="none" cap="none" strike="noStrike">
                <a:solidFill>
                  <a:srgbClr val="262626"/>
                </a:solidFill>
                <a:latin typeface="Arial"/>
                <a:ea typeface="Arial"/>
                <a:cs typeface="Arial"/>
                <a:sym typeface="Arial"/>
              </a:rPr>
              <a:t>master,maxquotanumber=10000,tq,allowunsetquotas]</a:t>
            </a:r>
          </a:p>
          <a:p>
            <a:pPr indent="-239315" lvl="0" marL="239315" marR="0" rtl="0" algn="l">
              <a:lnSpc>
                <a:spcPct val="80000"/>
              </a:lnSpc>
              <a:spcBef>
                <a:spcPts val="525"/>
              </a:spcBef>
              <a:spcAft>
                <a:spcPts val="0"/>
              </a:spcAft>
              <a:buClr>
                <a:schemeClr val="accent2"/>
              </a:buClr>
              <a:buSzPct val="25000"/>
              <a:buFont typeface="Arial"/>
              <a:buNone/>
            </a:pPr>
            <a:r>
              <a:rPr b="0" baseline="0" i="0" lang="en-US" sz="1950" u="none" cap="none" strike="noStrike">
                <a:solidFill>
                  <a:srgbClr val="262626"/>
                </a:solidFill>
                <a:latin typeface="Arial"/>
                <a:ea typeface="Arial"/>
                <a:cs typeface="Arial"/>
                <a:sym typeface="Arial"/>
              </a:rPr>
              <a:t>&gt;Repeat $A=01,...,10</a:t>
            </a:r>
          </a:p>
          <a:p>
            <a:pPr indent="-239315" lvl="0" marL="239315" marR="0" rtl="0" algn="l">
              <a:lnSpc>
                <a:spcPct val="80000"/>
              </a:lnSpc>
              <a:spcBef>
                <a:spcPts val="525"/>
              </a:spcBef>
              <a:spcAft>
                <a:spcPts val="0"/>
              </a:spcAft>
              <a:buClr>
                <a:schemeClr val="accent2"/>
              </a:buClr>
              <a:buSzPct val="25000"/>
              <a:buFont typeface="Arial"/>
              <a:buNone/>
            </a:pPr>
            <a:r>
              <a:rPr b="0" baseline="0" i="0" lang="en-US" sz="1950" u="none" cap="none" strike="noStrike">
                <a:solidFill>
                  <a:srgbClr val="262626"/>
                </a:solidFill>
                <a:latin typeface="Arial"/>
                <a:ea typeface="Arial"/>
                <a:cs typeface="Arial"/>
                <a:sym typeface="Arial"/>
              </a:rPr>
              <a:t>{!setquota MM$A = 0 }</a:t>
            </a:r>
          </a:p>
          <a:p>
            <a:pPr indent="-239315" lvl="0" marL="239315" marR="0" rtl="0" algn="l">
              <a:lnSpc>
                <a:spcPct val="80000"/>
              </a:lnSpc>
              <a:spcBef>
                <a:spcPts val="525"/>
              </a:spcBef>
              <a:spcAft>
                <a:spcPts val="0"/>
              </a:spcAft>
              <a:buClr>
                <a:schemeClr val="accent2"/>
              </a:buClr>
              <a:buSzPct val="25000"/>
              <a:buFont typeface="Arial"/>
              <a:buNone/>
            </a:pPr>
            <a:r>
              <a:rPr b="0" baseline="0" i="0" lang="en-US" sz="1950" u="none" cap="none" strike="noStrike">
                <a:solidFill>
                  <a:srgbClr val="262626"/>
                </a:solidFill>
                <a:latin typeface="Arial"/>
                <a:ea typeface="Arial"/>
                <a:cs typeface="Arial"/>
                <a:sym typeface="Arial"/>
              </a:rPr>
              <a:t>{!setquota XX$A = 0 }</a:t>
            </a:r>
          </a:p>
          <a:p>
            <a:pPr indent="-239315" lvl="0" marL="239315" marR="0" rtl="0" algn="l">
              <a:lnSpc>
                <a:spcPct val="80000"/>
              </a:lnSpc>
              <a:spcBef>
                <a:spcPts val="525"/>
              </a:spcBef>
              <a:spcAft>
                <a:spcPts val="0"/>
              </a:spcAft>
              <a:buClr>
                <a:schemeClr val="accent2"/>
              </a:buClr>
              <a:buSzPct val="25000"/>
              <a:buFont typeface="Arial"/>
              <a:buNone/>
            </a:pPr>
            <a:r>
              <a:rPr b="0" baseline="0" i="0" lang="en-US" sz="1950" u="none" cap="none" strike="noStrike">
                <a:solidFill>
                  <a:srgbClr val="262626"/>
                </a:solidFill>
                <a:latin typeface="Arial"/>
                <a:ea typeface="Arial"/>
                <a:cs typeface="Arial"/>
                <a:sym typeface="Arial"/>
              </a:rPr>
              <a:t>&gt;EndRepeat</a:t>
            </a:r>
          </a:p>
          <a:p>
            <a:pPr indent="-239315" lvl="0" marL="239315" marR="0" rtl="0" algn="l">
              <a:lnSpc>
                <a:spcPct val="80000"/>
              </a:lnSpc>
              <a:spcBef>
                <a:spcPts val="525"/>
              </a:spcBef>
              <a:spcAft>
                <a:spcPts val="0"/>
              </a:spcAft>
              <a:buClr>
                <a:schemeClr val="accent2"/>
              </a:buClr>
              <a:buFont typeface="Arial"/>
              <a:buNone/>
            </a:pPr>
            <a:r>
              <a:t/>
            </a:r>
            <a:endParaRPr b="0" baseline="0" i="0" sz="1950" u="none" cap="none" strike="noStrike">
              <a:solidFill>
                <a:srgbClr val="262626"/>
              </a:solidFill>
              <a:latin typeface="Arial"/>
              <a:ea typeface="Arial"/>
              <a:cs typeface="Arial"/>
              <a:sym typeface="Arial"/>
            </a:endParaRPr>
          </a:p>
          <a:p>
            <a:pPr indent="-239315" lvl="0" marL="239315" marR="0" rtl="0" algn="l">
              <a:lnSpc>
                <a:spcPct val="80000"/>
              </a:lnSpc>
              <a:spcBef>
                <a:spcPts val="525"/>
              </a:spcBef>
              <a:spcAft>
                <a:spcPts val="0"/>
              </a:spcAft>
              <a:buClr>
                <a:schemeClr val="accent2"/>
              </a:buClr>
              <a:buSzPct val="25000"/>
              <a:buFont typeface="Arial"/>
              <a:buNone/>
            </a:pPr>
            <a:r>
              <a:rPr b="0" baseline="0" i="0" lang="en-US" sz="1950" u="none" cap="none" strike="noStrike">
                <a:solidFill>
                  <a:srgbClr val="262626"/>
                </a:solidFill>
                <a:latin typeface="Arial"/>
                <a:ea typeface="Arial"/>
                <a:cs typeface="Arial"/>
                <a:sym typeface="Arial"/>
              </a:rPr>
              <a:t>{!target master_one = 10 }</a:t>
            </a:r>
          </a:p>
          <a:p>
            <a:pPr indent="-239315" lvl="0" marL="239315" marR="0" rtl="0" algn="l">
              <a:lnSpc>
                <a:spcPct val="80000"/>
              </a:lnSpc>
              <a:spcBef>
                <a:spcPts val="525"/>
              </a:spcBef>
              <a:spcAft>
                <a:spcPts val="0"/>
              </a:spcAft>
              <a:buClr>
                <a:schemeClr val="accent2"/>
              </a:buClr>
              <a:buSzPct val="25000"/>
              <a:buFont typeface="Arial"/>
              <a:buNone/>
            </a:pPr>
            <a:r>
              <a:rPr b="0" baseline="0" i="0" lang="en-US" sz="1950" u="none" cap="none" strike="noStrike">
                <a:solidFill>
                  <a:srgbClr val="262626"/>
                </a:solidFill>
                <a:latin typeface="Arial"/>
                <a:ea typeface="Arial"/>
                <a:cs typeface="Arial"/>
                <a:sym typeface="Arial"/>
              </a:rPr>
              <a:t>{!target master_two = 10 }</a:t>
            </a:r>
          </a:p>
          <a:p>
            <a:pPr indent="-239315" lvl="0" marL="239315" marR="0" rtl="0" algn="l">
              <a:lnSpc>
                <a:spcPct val="80000"/>
              </a:lnSpc>
              <a:spcBef>
                <a:spcPts val="525"/>
              </a:spcBef>
              <a:spcAft>
                <a:spcPts val="0"/>
              </a:spcAft>
              <a:buClr>
                <a:schemeClr val="accent2"/>
              </a:buClr>
              <a:buSzPct val="25000"/>
              <a:buFont typeface="Arial"/>
              <a:buNone/>
            </a:pPr>
            <a:r>
              <a:rPr b="0" baseline="0" i="0" lang="en-US" sz="1950" u="none" cap="none" strike="noStrike">
                <a:solidFill>
                  <a:srgbClr val="262626"/>
                </a:solidFill>
                <a:latin typeface="Arial"/>
                <a:ea typeface="Arial"/>
                <a:cs typeface="Arial"/>
                <a:sym typeface="Arial"/>
              </a:rPr>
              <a:t>{!target master_three = 10 }</a:t>
            </a:r>
          </a:p>
          <a:p>
            <a:pPr indent="-239315" lvl="0" marL="239315" marR="0" rtl="0" algn="l">
              <a:lnSpc>
                <a:spcPct val="80000"/>
              </a:lnSpc>
              <a:spcBef>
                <a:spcPts val="525"/>
              </a:spcBef>
              <a:spcAft>
                <a:spcPts val="0"/>
              </a:spcAft>
              <a:buClr>
                <a:schemeClr val="accent2"/>
              </a:buClr>
              <a:buFont typeface="Arial"/>
              <a:buNone/>
            </a:pPr>
            <a:r>
              <a:t/>
            </a:r>
            <a:endParaRPr b="0" baseline="0" i="0" sz="1950" u="none" cap="none" strike="noStrike">
              <a:solidFill>
                <a:srgbClr val="262626"/>
              </a:solidFill>
              <a:latin typeface="Arial"/>
              <a:ea typeface="Arial"/>
              <a:cs typeface="Arial"/>
              <a:sym typeface="Arial"/>
            </a:endParaRPr>
          </a:p>
          <a:p>
            <a:pPr indent="-239315" lvl="0" marL="239315" marR="0" rtl="0" algn="l">
              <a:lnSpc>
                <a:spcPct val="80000"/>
              </a:lnSpc>
              <a:spcBef>
                <a:spcPts val="525"/>
              </a:spcBef>
              <a:spcAft>
                <a:spcPts val="0"/>
              </a:spcAft>
              <a:buClr>
                <a:schemeClr val="accent2"/>
              </a:buClr>
              <a:buSzPct val="25000"/>
              <a:buFont typeface="Arial"/>
              <a:buNone/>
            </a:pPr>
            <a:r>
              <a:rPr b="0" baseline="0" i="0" lang="en-US" sz="1950" u="none" cap="none" strike="noStrike">
                <a:solidFill>
                  <a:srgbClr val="262626"/>
                </a:solidFill>
                <a:latin typeface="Arial"/>
                <a:ea typeface="Arial"/>
                <a:cs typeface="Arial"/>
                <a:sym typeface="Arial"/>
              </a:rPr>
              <a:t>{Q1:  !Goto }</a:t>
            </a:r>
          </a:p>
          <a:p>
            <a:pPr indent="-239315" lvl="0" marL="239315" marR="0" rtl="0" algn="l">
              <a:lnSpc>
                <a:spcPct val="80000"/>
              </a:lnSpc>
              <a:spcBef>
                <a:spcPts val="525"/>
              </a:spcBef>
              <a:spcAft>
                <a:spcPts val="0"/>
              </a:spcAft>
              <a:buClr>
                <a:schemeClr val="accent2"/>
              </a:buClr>
              <a:buSzPct val="25000"/>
              <a:buFont typeface="Arial"/>
              <a:buNone/>
            </a:pPr>
            <a:r>
              <a:rPr b="0" baseline="0" i="0" lang="en-US" sz="1950" u="none" cap="none" strike="noStrike">
                <a:solidFill>
                  <a:srgbClr val="262626"/>
                </a:solidFill>
                <a:latin typeface="Arial"/>
                <a:ea typeface="Arial"/>
                <a:cs typeface="Arial"/>
                <a:sym typeface="Arial"/>
              </a:rPr>
              <a:t>~End</a:t>
            </a:r>
          </a:p>
          <a:p>
            <a:pPr indent="-239315" lvl="0" marL="239315" marR="0" rtl="0" algn="l">
              <a:lnSpc>
                <a:spcPct val="80000"/>
              </a:lnSpc>
              <a:spcBef>
                <a:spcPts val="525"/>
              </a:spcBef>
              <a:spcAft>
                <a:spcPts val="0"/>
              </a:spcAft>
              <a:buClr>
                <a:schemeClr val="accent2"/>
              </a:buClr>
              <a:buFont typeface="Arial"/>
              <a:buNone/>
            </a:pPr>
            <a:r>
              <a:t/>
            </a:r>
            <a:endParaRPr b="0" baseline="0" i="0" sz="1350" u="none" cap="none" strike="noStrike">
              <a:solidFill>
                <a:srgbClr val="262626"/>
              </a:solidFill>
              <a:latin typeface="Arial"/>
              <a:ea typeface="Arial"/>
              <a:cs typeface="Arial"/>
              <a:sym typeface="Arial"/>
            </a:endParaRPr>
          </a:p>
          <a:p>
            <a:pPr indent="-239315" lvl="0" marL="239315" marR="0" rtl="0" algn="l">
              <a:lnSpc>
                <a:spcPct val="80000"/>
              </a:lnSpc>
              <a:spcBef>
                <a:spcPts val="525"/>
              </a:spcBef>
              <a:spcAft>
                <a:spcPts val="0"/>
              </a:spcAft>
              <a:buClr>
                <a:schemeClr val="accent2"/>
              </a:buClr>
              <a:buFont typeface="Arial"/>
              <a:buNone/>
            </a:pPr>
            <a:r>
              <a:t/>
            </a:r>
            <a:endParaRPr b="0" baseline="0" i="0" sz="1350" u="none" cap="none" strike="noStrike">
              <a:solidFill>
                <a:srgbClr val="262626"/>
              </a:solidFill>
              <a:latin typeface="Arial"/>
              <a:ea typeface="Arial"/>
              <a:cs typeface="Arial"/>
              <a:sym typeface="Arial"/>
            </a:endParaRP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CFMC PPT Template (arial)">
  <a:themeElements>
    <a:clrScheme name="CFMC Logo Colors">
      <a:dk1>
        <a:srgbClr val="000000"/>
      </a:dk1>
      <a:lt1>
        <a:srgbClr val="FFFFFF"/>
      </a:lt1>
      <a:dk2>
        <a:srgbClr val="000000"/>
      </a:dk2>
      <a:lt2>
        <a:srgbClr val="EBDDC3"/>
      </a:lt2>
      <a:accent1>
        <a:srgbClr val="414141"/>
      </a:accent1>
      <a:accent2>
        <a:srgbClr val="046CB6"/>
      </a:accent2>
      <a:accent3>
        <a:srgbClr val="0099CC"/>
      </a:accent3>
      <a:accent4>
        <a:srgbClr val="66CCCC"/>
      </a:accent4>
      <a:accent5>
        <a:srgbClr val="7BA79D"/>
      </a:accent5>
      <a:accent6>
        <a:srgbClr val="968C8C"/>
      </a:accent6>
      <a:hlink>
        <a:srgbClr val="F7B615"/>
      </a:hlink>
      <a:folHlink>
        <a:srgbClr val="70440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Default Theme">
  <a:themeElements>
    <a:clrScheme name="CFMC Survox">
      <a:dk1>
        <a:srgbClr val="000000"/>
      </a:dk1>
      <a:lt1>
        <a:srgbClr val="FFFFFF"/>
      </a:lt1>
      <a:dk2>
        <a:srgbClr val="046CB6"/>
      </a:dk2>
      <a:lt2>
        <a:srgbClr val="EEECE1"/>
      </a:lt2>
      <a:accent1>
        <a:srgbClr val="0099CC"/>
      </a:accent1>
      <a:accent2>
        <a:srgbClr val="333399"/>
      </a:accent2>
      <a:accent3>
        <a:srgbClr val="9BBB59"/>
      </a:accent3>
      <a:accent4>
        <a:srgbClr val="414141"/>
      </a:accent4>
      <a:accent5>
        <a:srgbClr val="66CCCC"/>
      </a:accent5>
      <a:accent6>
        <a:srgbClr val="800080"/>
      </a:accent6>
      <a:hlink>
        <a:srgbClr val="0099CC"/>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1_Default Theme">
  <a:themeElements>
    <a:clrScheme name="CFMC Survox">
      <a:dk1>
        <a:srgbClr val="000000"/>
      </a:dk1>
      <a:lt1>
        <a:srgbClr val="FFFFFF"/>
      </a:lt1>
      <a:dk2>
        <a:srgbClr val="046CB6"/>
      </a:dk2>
      <a:lt2>
        <a:srgbClr val="EEECE1"/>
      </a:lt2>
      <a:accent1>
        <a:srgbClr val="0099CC"/>
      </a:accent1>
      <a:accent2>
        <a:srgbClr val="333399"/>
      </a:accent2>
      <a:accent3>
        <a:srgbClr val="9BBB59"/>
      </a:accent3>
      <a:accent4>
        <a:srgbClr val="414141"/>
      </a:accent4>
      <a:accent5>
        <a:srgbClr val="66CCCC"/>
      </a:accent5>
      <a:accent6>
        <a:srgbClr val="800080"/>
      </a:accent6>
      <a:hlink>
        <a:srgbClr val="0099CC"/>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2_CFMC PPT Template (arial)">
  <a:themeElements>
    <a:clrScheme name="CFMC Logo Colors">
      <a:dk1>
        <a:srgbClr val="000000"/>
      </a:dk1>
      <a:lt1>
        <a:srgbClr val="FFFFFF"/>
      </a:lt1>
      <a:dk2>
        <a:srgbClr val="000000"/>
      </a:dk2>
      <a:lt2>
        <a:srgbClr val="EBDDC3"/>
      </a:lt2>
      <a:accent1>
        <a:srgbClr val="414141"/>
      </a:accent1>
      <a:accent2>
        <a:srgbClr val="046CB6"/>
      </a:accent2>
      <a:accent3>
        <a:srgbClr val="0099CC"/>
      </a:accent3>
      <a:accent4>
        <a:srgbClr val="66CCCC"/>
      </a:accent4>
      <a:accent5>
        <a:srgbClr val="7BA79D"/>
      </a:accent5>
      <a:accent6>
        <a:srgbClr val="968C8C"/>
      </a:accent6>
      <a:hlink>
        <a:srgbClr val="F7B615"/>
      </a:hlink>
      <a:folHlink>
        <a:srgbClr val="70440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CFMC PPT Template (arial)">
  <a:themeElements>
    <a:clrScheme name="CFMC Logo Colors">
      <a:dk1>
        <a:srgbClr val="000000"/>
      </a:dk1>
      <a:lt1>
        <a:srgbClr val="FFFFFF"/>
      </a:lt1>
      <a:dk2>
        <a:srgbClr val="000000"/>
      </a:dk2>
      <a:lt2>
        <a:srgbClr val="EBDDC3"/>
      </a:lt2>
      <a:accent1>
        <a:srgbClr val="414141"/>
      </a:accent1>
      <a:accent2>
        <a:srgbClr val="046CB6"/>
      </a:accent2>
      <a:accent3>
        <a:srgbClr val="0099CC"/>
      </a:accent3>
      <a:accent4>
        <a:srgbClr val="66CCCC"/>
      </a:accent4>
      <a:accent5>
        <a:srgbClr val="7BA79D"/>
      </a:accent5>
      <a:accent6>
        <a:srgbClr val="968C8C"/>
      </a:accent6>
      <a:hlink>
        <a:srgbClr val="F7B615"/>
      </a:hlink>
      <a:folHlink>
        <a:srgbClr val="70440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Survox Default">
  <a:themeElements>
    <a:clrScheme name="CFMC Survox">
      <a:dk1>
        <a:srgbClr val="000000"/>
      </a:dk1>
      <a:lt1>
        <a:srgbClr val="FFFFFF"/>
      </a:lt1>
      <a:dk2>
        <a:srgbClr val="046CB6"/>
      </a:dk2>
      <a:lt2>
        <a:srgbClr val="EEECE1"/>
      </a:lt2>
      <a:accent1>
        <a:srgbClr val="0099CC"/>
      </a:accent1>
      <a:accent2>
        <a:srgbClr val="333399"/>
      </a:accent2>
      <a:accent3>
        <a:srgbClr val="9BBB59"/>
      </a:accent3>
      <a:accent4>
        <a:srgbClr val="414141"/>
      </a:accent4>
      <a:accent5>
        <a:srgbClr val="66CCCC"/>
      </a:accent5>
      <a:accent6>
        <a:srgbClr val="800080"/>
      </a:accent6>
      <a:hlink>
        <a:srgbClr val="0099CC"/>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