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716" r:id="rId3"/>
    <p:sldMasterId id="2147483742" r:id="rId4"/>
    <p:sldMasterId id="2147483752" r:id="rId5"/>
    <p:sldMasterId id="2147483784" r:id="rId6"/>
    <p:sldMasterId id="2147483793" r:id="rId7"/>
    <p:sldMasterId id="2147483808" r:id="rId8"/>
  </p:sldMasterIdLst>
  <p:notesMasterIdLst>
    <p:notesMasterId r:id="rId20"/>
  </p:notesMasterIdLst>
  <p:handoutMasterIdLst>
    <p:handoutMasterId r:id="rId21"/>
  </p:handoutMasterIdLst>
  <p:sldIdLst>
    <p:sldId id="712" r:id="rId9"/>
    <p:sldId id="626" r:id="rId10"/>
    <p:sldId id="714" r:id="rId11"/>
    <p:sldId id="513" r:id="rId12"/>
    <p:sldId id="713" r:id="rId13"/>
    <p:sldId id="715" r:id="rId14"/>
    <p:sldId id="716" r:id="rId15"/>
    <p:sldId id="717" r:id="rId16"/>
    <p:sldId id="718" r:id="rId17"/>
    <p:sldId id="719" r:id="rId18"/>
    <p:sldId id="720" r:id="rId1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Province" initials="JP" lastIdx="3" clrIdx="1">
    <p:extLst>
      <p:ext uri="{19B8F6BF-5375-455C-9EA6-DF929625EA0E}">
        <p15:presenceInfo xmlns:p15="http://schemas.microsoft.com/office/powerpoint/2012/main" userId="S-1-5-21-2104738262-3954372804-3585687906-150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69C"/>
    <a:srgbClr val="00284D"/>
    <a:srgbClr val="E6E6E6"/>
    <a:srgbClr val="00539E"/>
    <a:srgbClr val="FFC000"/>
    <a:srgbClr val="011D3A"/>
    <a:srgbClr val="011E3B"/>
    <a:srgbClr val="00B0F0"/>
    <a:srgbClr val="112B45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12" autoAdjust="0"/>
    <p:restoredTop sz="93193" autoAdjust="0"/>
  </p:normalViewPr>
  <p:slideViewPr>
    <p:cSldViewPr snapToGrid="0">
      <p:cViewPr varScale="1">
        <p:scale>
          <a:sx n="107" d="100"/>
          <a:sy n="107" d="100"/>
        </p:scale>
        <p:origin x="84" y="102"/>
      </p:cViewPr>
      <p:guideLst/>
    </p:cSldViewPr>
  </p:slideViewPr>
  <p:outlineViewPr>
    <p:cViewPr>
      <p:scale>
        <a:sx n="33" d="100"/>
        <a:sy n="33" d="100"/>
      </p:scale>
      <p:origin x="0" y="-91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648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1728"/>
          </a:xfrm>
          <a:prstGeom prst="rect">
            <a:avLst/>
          </a:prstGeom>
        </p:spPr>
        <p:txBody>
          <a:bodyPr vert="horz" lIns="93776" tIns="46888" rIns="93776" bIns="468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2"/>
            <a:ext cx="3169920" cy="481728"/>
          </a:xfrm>
          <a:prstGeom prst="rect">
            <a:avLst/>
          </a:prstGeom>
        </p:spPr>
        <p:txBody>
          <a:bodyPr vert="horz" lIns="93776" tIns="46888" rIns="93776" bIns="46888" rtlCol="0"/>
          <a:lstStyle>
            <a:lvl1pPr algn="r">
              <a:defRPr sz="1200"/>
            </a:lvl1pPr>
          </a:lstStyle>
          <a:p>
            <a:fld id="{408CBB8A-033C-4807-B91D-D22359CCFBEF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5"/>
            <a:ext cx="3169920" cy="481727"/>
          </a:xfrm>
          <a:prstGeom prst="rect">
            <a:avLst/>
          </a:prstGeom>
        </p:spPr>
        <p:txBody>
          <a:bodyPr vert="horz" lIns="93776" tIns="46888" rIns="93776" bIns="468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7"/>
          </a:xfrm>
          <a:prstGeom prst="rect">
            <a:avLst/>
          </a:prstGeom>
        </p:spPr>
        <p:txBody>
          <a:bodyPr vert="horz" lIns="93776" tIns="46888" rIns="93776" bIns="46888" rtlCol="0" anchor="b"/>
          <a:lstStyle>
            <a:lvl1pPr algn="r">
              <a:defRPr sz="1200"/>
            </a:lvl1pPr>
          </a:lstStyle>
          <a:p>
            <a:fld id="{724E2972-0100-4B3A-B31A-6EC056BE37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056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1728"/>
          </a:xfrm>
          <a:prstGeom prst="rect">
            <a:avLst/>
          </a:prstGeom>
        </p:spPr>
        <p:txBody>
          <a:bodyPr vert="horz" lIns="93776" tIns="46888" rIns="93776" bIns="468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2"/>
            <a:ext cx="3169920" cy="481728"/>
          </a:xfrm>
          <a:prstGeom prst="rect">
            <a:avLst/>
          </a:prstGeom>
        </p:spPr>
        <p:txBody>
          <a:bodyPr vert="horz" lIns="93776" tIns="46888" rIns="93776" bIns="46888" rtlCol="0"/>
          <a:lstStyle>
            <a:lvl1pPr algn="r">
              <a:defRPr sz="1200"/>
            </a:lvl1pPr>
          </a:lstStyle>
          <a:p>
            <a:fld id="{5E686EAB-528C-4009-B0E9-E2E8931029DD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76" tIns="46888" rIns="93776" bIns="468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2"/>
          </a:xfrm>
          <a:prstGeom prst="rect">
            <a:avLst/>
          </a:prstGeom>
        </p:spPr>
        <p:txBody>
          <a:bodyPr vert="horz" lIns="93776" tIns="46888" rIns="93776" bIns="4688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5"/>
            <a:ext cx="3169920" cy="481727"/>
          </a:xfrm>
          <a:prstGeom prst="rect">
            <a:avLst/>
          </a:prstGeom>
        </p:spPr>
        <p:txBody>
          <a:bodyPr vert="horz" lIns="93776" tIns="46888" rIns="93776" bIns="468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7"/>
          </a:xfrm>
          <a:prstGeom prst="rect">
            <a:avLst/>
          </a:prstGeom>
        </p:spPr>
        <p:txBody>
          <a:bodyPr vert="horz" lIns="93776" tIns="46888" rIns="93776" bIns="46888" rtlCol="0" anchor="b"/>
          <a:lstStyle>
            <a:lvl1pPr algn="r">
              <a:defRPr sz="1200"/>
            </a:lvl1pPr>
          </a:lstStyle>
          <a:p>
            <a:fld id="{90F93B88-4C94-4494-8858-582FD0C167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38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F93B88-4C94-4494-8858-582FD0C167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39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7762">
              <a:defRPr/>
            </a:pPr>
            <a:fld id="{90F93B88-4C94-4494-8858-582FD0C1674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7762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9740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7762">
              <a:defRPr/>
            </a:pPr>
            <a:fld id="{90F93B88-4C94-4494-8858-582FD0C1674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7762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71148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93B88-4C94-4494-8858-582FD0C167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78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93B88-4C94-4494-8858-582FD0C1674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13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93B88-4C94-4494-8858-582FD0C1674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134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emf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9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house Title Slide Dark">
    <p:bg>
      <p:bgPr>
        <a:solidFill>
          <a:srgbClr val="112B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885AD37-0B73-C147-902E-AC2AECCA63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3828"/>
          </a:xfrm>
          <a:prstGeom prst="rect">
            <a:avLst/>
          </a:prstGeom>
        </p:spPr>
      </p:pic>
      <p:sp>
        <p:nvSpPr>
          <p:cNvPr id="15" name="Subtitle 3"/>
          <p:cNvSpPr>
            <a:spLocks noGrp="1"/>
          </p:cNvSpPr>
          <p:nvPr>
            <p:ph type="subTitle" idx="1"/>
          </p:nvPr>
        </p:nvSpPr>
        <p:spPr>
          <a:xfrm>
            <a:off x="562896" y="3533285"/>
            <a:ext cx="9144000" cy="50463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B5E62B9B-D4B3-CF4D-9A9A-437E6AE0D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896" y="2369135"/>
            <a:ext cx="1112058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52" y="1368497"/>
            <a:ext cx="2695587" cy="93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96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BFCBCEA-0852-A242-9D82-F57FF33DC42D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5199">
              <a:lumMod val="5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CFACFA-F712-8D43-AD4C-C032C07A1F25}"/>
              </a:ext>
            </a:extLst>
          </p:cNvPr>
          <p:cNvSpPr/>
          <p:nvPr userDrawn="1"/>
        </p:nvSpPr>
        <p:spPr>
          <a:xfrm>
            <a:off x="0" y="4029074"/>
            <a:ext cx="12192000" cy="2828925"/>
          </a:xfrm>
          <a:prstGeom prst="rect">
            <a:avLst/>
          </a:prstGeom>
          <a:solidFill>
            <a:srgbClr val="011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B89CA1C-0510-0748-B6A9-779A20F4E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863" y="1825625"/>
            <a:ext cx="11383106" cy="20351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26D594-8F28-9E43-84ED-99EC246386D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86863" y="4314604"/>
            <a:ext cx="11383106" cy="20351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3D542F-2195-1C42-A139-64A158617D86}"/>
              </a:ext>
            </a:extLst>
          </p:cNvPr>
          <p:cNvSpPr/>
          <p:nvPr userDrawn="1"/>
        </p:nvSpPr>
        <p:spPr>
          <a:xfrm>
            <a:off x="0" y="365125"/>
            <a:ext cx="12192001" cy="1006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B185BED-48C3-7A4D-9B5D-12E0A1CFA6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2192000" cy="1024379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F6214E92-C75A-CE47-878D-4BD1C0F67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863" y="214532"/>
            <a:ext cx="11383106" cy="1325563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64" y="441966"/>
            <a:ext cx="2277855" cy="87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4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ghouse Title Slide Dark">
    <p:bg>
      <p:bgPr>
        <a:solidFill>
          <a:srgbClr val="112B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885AD37-0B73-C147-902E-AC2AECCA63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38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B1C942-A48E-B043-978A-71A0323DD3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9" y="5789132"/>
            <a:ext cx="3905706" cy="386279"/>
          </a:xfrm>
          <a:prstGeom prst="rect">
            <a:avLst/>
          </a:prstGeom>
        </p:spPr>
      </p:pic>
      <p:sp>
        <p:nvSpPr>
          <p:cNvPr id="15" name="Subtitle 3"/>
          <p:cNvSpPr>
            <a:spLocks noGrp="1"/>
          </p:cNvSpPr>
          <p:nvPr>
            <p:ph type="subTitle" idx="1"/>
          </p:nvPr>
        </p:nvSpPr>
        <p:spPr>
          <a:xfrm>
            <a:off x="562896" y="3533285"/>
            <a:ext cx="9144000" cy="50463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alibri "/>
              </a:defRPr>
            </a:lvl1pPr>
          </a:lstStyle>
          <a:p>
            <a:endParaRPr lang="en-US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B5E62B9B-D4B3-CF4D-9A9A-437E6AE0D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896" y="2369135"/>
            <a:ext cx="1112058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820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s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3644902"/>
            <a:ext cx="12192000" cy="3213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12812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2E39A-7CF5-4AB5-B3FD-093CC6F479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26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8_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 descr="bubble 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295400"/>
            <a:ext cx="11074285" cy="4572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117600" y="1524000"/>
            <a:ext cx="9753600" cy="3124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3509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1E1B-3D02-3A4A-B6D4-5AF1CCA5094E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Survox Copyright 2018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4F13-98DA-4E75-B9D1-4EC793B2C6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46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9E6A0-F457-47CE-BD83-A0D653087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9A7BA2-186D-4A92-AEFE-092AA1371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61C69-0027-40FE-ACFA-F567AB6A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7C5C-B1B6-4F8B-8153-240B8C1B1D55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D6B0C-8FEE-4485-A737-D1E307107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4E051-CDE3-4797-9309-4478C4AC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4B1B-3C6F-4196-AD3B-4FB76ACB1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3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76800" y="1752600"/>
            <a:ext cx="7112000" cy="914400"/>
          </a:xfrm>
          <a:prstGeom prst="rect">
            <a:avLst/>
          </a:prstGeom>
        </p:spPr>
        <p:txBody>
          <a:bodyPr anchor="ctr"/>
          <a:lstStyle>
            <a:lvl1pPr algn="r">
              <a:defRPr sz="3067" baseline="0">
                <a:solidFill>
                  <a:srgbClr val="003591"/>
                </a:solidFill>
              </a:defRPr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76800" y="2819400"/>
            <a:ext cx="7112000" cy="304800"/>
          </a:xfrm>
        </p:spPr>
        <p:txBody>
          <a:bodyPr wrap="none"/>
          <a:lstStyle>
            <a:lvl1pPr marL="0" indent="0" algn="r">
              <a:buFontTx/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Subtext</a:t>
            </a:r>
          </a:p>
        </p:txBody>
      </p:sp>
      <p:pic>
        <p:nvPicPr>
          <p:cNvPr id="19" name="Picture 18" descr="EnghouseInteractive-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11" y="228601"/>
            <a:ext cx="3200399" cy="12214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0207"/>
            <a:ext cx="12192000" cy="150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7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136" y="1524000"/>
            <a:ext cx="10972800" cy="4572000"/>
          </a:xfrm>
        </p:spPr>
        <p:txBody>
          <a:bodyPr/>
          <a:lstStyle>
            <a:lvl1pPr>
              <a:defRPr>
                <a:solidFill>
                  <a:srgbClr val="003591"/>
                </a:solidFill>
              </a:defRPr>
            </a:lvl1pPr>
            <a:lvl2pPr>
              <a:defRPr>
                <a:solidFill>
                  <a:srgbClr val="3F3F3F"/>
                </a:solidFill>
              </a:defRPr>
            </a:lvl2pPr>
            <a:lvl3pPr>
              <a:defRPr>
                <a:solidFill>
                  <a:srgbClr val="3F3F3F"/>
                </a:solidFill>
              </a:defRPr>
            </a:lvl3pPr>
            <a:lvl4pPr>
              <a:defRPr>
                <a:solidFill>
                  <a:srgbClr val="3F3F3F"/>
                </a:solidFill>
              </a:defRPr>
            </a:lvl4pPr>
            <a:lvl5pPr>
              <a:defRPr>
                <a:solidFill>
                  <a:srgbClr val="3F3F3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23789" y="274639"/>
            <a:ext cx="9129823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503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/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lang="en-US" sz="2000" dirty="0" smtClean="0">
                <a:solidFill>
                  <a:srgbClr val="3F3F3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31" indent="0">
              <a:buNone/>
              <a:defRPr sz="1867"/>
            </a:lvl2pPr>
            <a:lvl3pPr marL="914264" indent="0">
              <a:buNone/>
              <a:defRPr sz="1600"/>
            </a:lvl3pPr>
            <a:lvl4pPr marL="1371396" indent="0">
              <a:buNone/>
              <a:defRPr sz="1467"/>
            </a:lvl4pPr>
            <a:lvl5pPr marL="1828528" indent="0">
              <a:buNone/>
              <a:defRPr sz="1467"/>
            </a:lvl5pPr>
            <a:lvl6pPr marL="2285662" indent="0">
              <a:buNone/>
              <a:defRPr sz="1467"/>
            </a:lvl6pPr>
            <a:lvl7pPr marL="2742790" indent="0">
              <a:buNone/>
              <a:defRPr sz="1467"/>
            </a:lvl7pPr>
            <a:lvl8pPr marL="3199920" indent="0">
              <a:buNone/>
              <a:defRPr sz="1467"/>
            </a:lvl8pPr>
            <a:lvl9pPr marL="3657051" indent="0">
              <a:buNone/>
              <a:defRPr sz="14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651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C9B1CD4-9A3B-A843-8F81-929A96EDE1EE}"/>
              </a:ext>
            </a:extLst>
          </p:cNvPr>
          <p:cNvSpPr/>
          <p:nvPr userDrawn="1"/>
        </p:nvSpPr>
        <p:spPr>
          <a:xfrm>
            <a:off x="9625" y="207405"/>
            <a:ext cx="12301213" cy="1006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9B1CD4-9A3B-A843-8F81-929A96EDE1EE}"/>
              </a:ext>
            </a:extLst>
          </p:cNvPr>
          <p:cNvSpPr/>
          <p:nvPr userDrawn="1"/>
        </p:nvSpPr>
        <p:spPr>
          <a:xfrm>
            <a:off x="0" y="365125"/>
            <a:ext cx="12192001" cy="1006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964778-198C-C649-9AE6-65209D627E34}"/>
              </a:ext>
            </a:extLst>
          </p:cNvPr>
          <p:cNvSpPr/>
          <p:nvPr userDrawn="1"/>
        </p:nvSpPr>
        <p:spPr>
          <a:xfrm>
            <a:off x="0" y="0"/>
            <a:ext cx="12316113" cy="6858000"/>
          </a:xfrm>
          <a:prstGeom prst="rect">
            <a:avLst/>
          </a:prstGeom>
          <a:solidFill>
            <a:srgbClr val="005199">
              <a:lumMod val="5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693"/>
            <a:ext cx="10515600" cy="47412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9B1CD4-9A3B-A843-8F81-929A96EDE1EE}"/>
              </a:ext>
            </a:extLst>
          </p:cNvPr>
          <p:cNvSpPr/>
          <p:nvPr userDrawn="1"/>
        </p:nvSpPr>
        <p:spPr>
          <a:xfrm>
            <a:off x="-10551" y="251418"/>
            <a:ext cx="12321389" cy="1006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AAFDE8-5A1B-6B40-AE22-6CBDD690E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0" y="243034"/>
            <a:ext cx="12192000" cy="10243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71" y="316826"/>
            <a:ext cx="2277855" cy="87069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A97741F-07AC-254E-9E79-98664F80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863" y="214532"/>
            <a:ext cx="11383106" cy="1325563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  <a:latin typeface="Calibri 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3756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2E39A-7CF5-4AB5-B3FD-093CC6F479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41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7" y="1524000"/>
            <a:ext cx="5513916" cy="4191000"/>
          </a:xfrm>
        </p:spPr>
        <p:txBody>
          <a:bodyPr/>
          <a:lstStyle>
            <a:lvl1pPr marL="342850" marR="0" indent="-342850" algn="l" defTabSz="91426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 sz="2800">
                <a:solidFill>
                  <a:srgbClr val="003591"/>
                </a:solidFill>
              </a:defRPr>
            </a:lvl1pPr>
            <a:lvl2pPr marL="742839" marR="0" indent="-285710" algn="l" defTabSz="91426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400">
                <a:solidFill>
                  <a:srgbClr val="3F3F3F"/>
                </a:solidFill>
              </a:defRPr>
            </a:lvl2pPr>
            <a:lvl3pPr marL="1142830" marR="0" indent="-228568" algn="l" defTabSz="91426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000">
                <a:solidFill>
                  <a:srgbClr val="3F3F3F"/>
                </a:solidFill>
              </a:defRPr>
            </a:lvl3pPr>
            <a:lvl4pPr marL="1599960" marR="0" indent="-228568" algn="l" defTabSz="91426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67">
                <a:solidFill>
                  <a:srgbClr val="3F3F3F"/>
                </a:solidFill>
              </a:defRPr>
            </a:lvl4pPr>
            <a:lvl5pPr marL="2057091" marR="0" indent="-228568" algn="l" defTabSz="91426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867">
                <a:solidFill>
                  <a:srgbClr val="3F3F3F"/>
                </a:solidFill>
              </a:defRPr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marL="342850" marR="0" lvl="0" indent="-342850" algn="l" defTabSz="91426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text styles</a:t>
            </a:r>
          </a:p>
          <a:p>
            <a:pPr marL="742839" marR="0" lvl="1" indent="-285710" algn="l" defTabSz="91426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1142830" marR="0" lvl="2" indent="-228568" algn="l" defTabSz="91426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 level</a:t>
            </a:r>
          </a:p>
          <a:p>
            <a:pPr marL="1599960" marR="0" lvl="3" indent="-228568" algn="l" defTabSz="91426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467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Fourth level</a:t>
            </a:r>
          </a:p>
          <a:p>
            <a:pPr marL="2057091" marR="0" lvl="4" indent="-228568" algn="l" defTabSz="91426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6728" y="1524000"/>
            <a:ext cx="5516033" cy="4191000"/>
          </a:xfrm>
        </p:spPr>
        <p:txBody>
          <a:bodyPr/>
          <a:lstStyle>
            <a:lvl1pPr marL="342850" marR="0" indent="-342850" algn="l" defTabSz="91426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 sz="2800">
                <a:solidFill>
                  <a:srgbClr val="003591"/>
                </a:solidFill>
              </a:defRPr>
            </a:lvl1pPr>
            <a:lvl2pPr marL="742839" marR="0" indent="-285710" algn="l" defTabSz="91426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400"/>
            </a:lvl2pPr>
            <a:lvl3pPr marL="1142830" marR="0" indent="-228568" algn="l" defTabSz="91426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000"/>
            </a:lvl3pPr>
            <a:lvl4pPr marL="1599960" marR="0" indent="-228568" algn="l" defTabSz="91426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67"/>
            </a:lvl4pPr>
            <a:lvl5pPr marL="2057091" marR="0" indent="-228568" algn="l" defTabSz="91426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marL="342850" marR="0" lvl="0" indent="-342850" algn="l" defTabSz="91426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text styles</a:t>
            </a:r>
          </a:p>
          <a:p>
            <a:pPr marL="742839" marR="0" lvl="1" indent="-285710" algn="l" defTabSz="91426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1142830" marR="0" lvl="2" indent="-228568" algn="l" defTabSz="91426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 level</a:t>
            </a:r>
          </a:p>
          <a:p>
            <a:pPr marL="1599960" marR="0" lvl="3" indent="-228568" algn="l" defTabSz="91426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467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Fourth level</a:t>
            </a:r>
          </a:p>
          <a:p>
            <a:pPr marL="2057091" marR="0" lvl="4" indent="-228568" algn="l" defTabSz="91426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5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09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68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defTabSz="914332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2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149600" y="5257800"/>
            <a:ext cx="5892800" cy="6858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Enghouse_Waves_phil3.emf"/>
          <p:cNvPicPr>
            <a:picLocks noChangeAspect="1"/>
          </p:cNvPicPr>
          <p:nvPr userDrawn="1"/>
        </p:nvPicPr>
        <p:blipFill>
          <a:blip r:embed="rId3">
            <a:alphaModFix amt="70000"/>
          </a:blip>
          <a:srcRect r="253" b="5626"/>
          <a:stretch>
            <a:fillRect/>
          </a:stretch>
        </p:blipFill>
        <p:spPr>
          <a:xfrm>
            <a:off x="3273779" y="5964107"/>
            <a:ext cx="8918221" cy="89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4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149600" y="1828800"/>
            <a:ext cx="5892800" cy="20574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3781" y="2717801"/>
            <a:ext cx="5644444" cy="1089025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149600" y="4038600"/>
            <a:ext cx="5892800" cy="6858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EnghouseInteractive_CMYK_LogoWHITE.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56512" y="1974256"/>
            <a:ext cx="2425653" cy="845144"/>
          </a:xfrm>
          <a:prstGeom prst="rect">
            <a:avLst/>
          </a:prstGeom>
        </p:spPr>
      </p:pic>
      <p:pic>
        <p:nvPicPr>
          <p:cNvPr id="8" name="Picture 7" descr="Enghouse_Waves_phil3.emf"/>
          <p:cNvPicPr>
            <a:picLocks noChangeAspect="1"/>
          </p:cNvPicPr>
          <p:nvPr userDrawn="1"/>
        </p:nvPicPr>
        <p:blipFill>
          <a:blip r:embed="rId4">
            <a:alphaModFix amt="70000"/>
          </a:blip>
          <a:srcRect r="253" b="5626"/>
          <a:stretch>
            <a:fillRect/>
          </a:stretch>
        </p:blipFill>
        <p:spPr>
          <a:xfrm>
            <a:off x="3273779" y="5964107"/>
            <a:ext cx="8918221" cy="89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149600" y="2743200"/>
            <a:ext cx="5892800" cy="1219200"/>
          </a:xfrm>
          <a:prstGeom prst="rect">
            <a:avLst/>
          </a:prstGeom>
          <a:solidFill>
            <a:srgbClr val="00B0F0">
              <a:alpha val="90000"/>
            </a:srgbClr>
          </a:solidFill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3781" y="2819401"/>
            <a:ext cx="5644444" cy="1089025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4" name="Picture 3" descr="Enghouse_Waves_phil3.emf"/>
          <p:cNvPicPr>
            <a:picLocks noChangeAspect="1"/>
          </p:cNvPicPr>
          <p:nvPr userDrawn="1"/>
        </p:nvPicPr>
        <p:blipFill>
          <a:blip r:embed="rId3">
            <a:alphaModFix amt="70000"/>
          </a:blip>
          <a:srcRect r="253" b="5626"/>
          <a:stretch>
            <a:fillRect/>
          </a:stretch>
        </p:blipFill>
        <p:spPr>
          <a:xfrm>
            <a:off x="3273779" y="5964107"/>
            <a:ext cx="8918221" cy="893893"/>
          </a:xfrm>
          <a:prstGeom prst="rect">
            <a:avLst/>
          </a:prstGeom>
        </p:spPr>
      </p:pic>
      <p:pic>
        <p:nvPicPr>
          <p:cNvPr id="8" name="Picture 7" descr="EnghouseInteractive_CMYK_LogoWHITE.em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3460" y="5956128"/>
            <a:ext cx="2133080" cy="7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ghouse_Waves_phil3.emf"/>
          <p:cNvPicPr>
            <a:picLocks noChangeAspect="1"/>
          </p:cNvPicPr>
          <p:nvPr userDrawn="1"/>
        </p:nvPicPr>
        <p:blipFill>
          <a:blip r:embed="rId3">
            <a:alphaModFix amt="70000"/>
          </a:blip>
          <a:srcRect r="253" b="5626"/>
          <a:stretch>
            <a:fillRect/>
          </a:stretch>
        </p:blipFill>
        <p:spPr>
          <a:xfrm>
            <a:off x="3273779" y="5964107"/>
            <a:ext cx="8918221" cy="893893"/>
          </a:xfrm>
          <a:prstGeom prst="rect">
            <a:avLst/>
          </a:prstGeom>
        </p:spPr>
      </p:pic>
      <p:pic>
        <p:nvPicPr>
          <p:cNvPr id="3" name="Picture 2" descr="EnghouseInteractive_CMYK_LogoWHITE.em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3460" y="5956128"/>
            <a:ext cx="2133080" cy="7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2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03461" y="5956128"/>
            <a:ext cx="11988540" cy="901872"/>
            <a:chOff x="152595" y="4467096"/>
            <a:chExt cx="8991405" cy="676404"/>
          </a:xfrm>
        </p:grpSpPr>
        <p:pic>
          <p:nvPicPr>
            <p:cNvPr id="2" name="Picture 1" descr="Enghouse_Waves_phil3.emf"/>
            <p:cNvPicPr>
              <a:picLocks noChangeAspect="1"/>
            </p:cNvPicPr>
            <p:nvPr userDrawn="1"/>
          </p:nvPicPr>
          <p:blipFill>
            <a:blip r:embed="rId3">
              <a:alphaModFix amt="70000"/>
            </a:blip>
            <a:srcRect r="253" b="5626"/>
            <a:stretch>
              <a:fillRect/>
            </a:stretch>
          </p:blipFill>
          <p:spPr>
            <a:xfrm>
              <a:off x="2455334" y="4473080"/>
              <a:ext cx="6688666" cy="670420"/>
            </a:xfrm>
            <a:prstGeom prst="rect">
              <a:avLst/>
            </a:prstGeom>
          </p:spPr>
        </p:pic>
        <p:pic>
          <p:nvPicPr>
            <p:cNvPr id="3" name="Picture 2" descr="EnghouseInteractive_CMYK_LogoWHITE.emf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52595" y="4467096"/>
              <a:ext cx="1599810" cy="557404"/>
            </a:xfrm>
            <a:prstGeom prst="rect">
              <a:avLst/>
            </a:prstGeom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921000"/>
            <a:ext cx="10972800" cy="7921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72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964778-198C-C649-9AE6-65209D627E34}"/>
              </a:ext>
            </a:extLst>
          </p:cNvPr>
          <p:cNvSpPr/>
          <p:nvPr userDrawn="1"/>
        </p:nvSpPr>
        <p:spPr>
          <a:xfrm>
            <a:off x="0" y="0"/>
            <a:ext cx="12192000" cy="1435693"/>
          </a:xfrm>
          <a:prstGeom prst="rect">
            <a:avLst/>
          </a:prstGeom>
          <a:solidFill>
            <a:srgbClr val="005199">
              <a:lumMod val="5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693"/>
            <a:ext cx="10515600" cy="47412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6C2776-F9B1-724A-BBBF-EE92AE5957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42"/>
          <a:stretch/>
        </p:blipFill>
        <p:spPr>
          <a:xfrm>
            <a:off x="134754" y="5986976"/>
            <a:ext cx="770823" cy="7478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C9B1CD4-9A3B-A843-8F81-929A96EDE1EE}"/>
              </a:ext>
            </a:extLst>
          </p:cNvPr>
          <p:cNvSpPr/>
          <p:nvPr userDrawn="1"/>
        </p:nvSpPr>
        <p:spPr>
          <a:xfrm>
            <a:off x="-1" y="284074"/>
            <a:ext cx="12192001" cy="1006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AFDE8-5A1B-6B40-AE22-6CBDD690E9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121"/>
            <a:ext cx="12192000" cy="1024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43" y="364966"/>
            <a:ext cx="2277855" cy="87069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97741F-07AC-254E-9E79-98664F80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863" y="214532"/>
            <a:ext cx="11383106" cy="1325563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35582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5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" name="Picture 2" descr="trophy.jpg"/>
          <p:cNvPicPr>
            <a:picLocks noChangeAspect="1"/>
          </p:cNvPicPr>
          <p:nvPr userDrawn="1"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5080001" y="1047770"/>
            <a:ext cx="2235199" cy="581023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03461" y="5953167"/>
            <a:ext cx="11988540" cy="914400"/>
            <a:chOff x="152595" y="6172200"/>
            <a:chExt cx="8991405" cy="685800"/>
          </a:xfrm>
        </p:grpSpPr>
        <p:pic>
          <p:nvPicPr>
            <p:cNvPr id="5" name="Picture 4" descr="Enghouse_Waves_phil3.emf"/>
            <p:cNvPicPr>
              <a:picLocks noChangeAspect="1"/>
            </p:cNvPicPr>
            <p:nvPr/>
          </p:nvPicPr>
          <p:blipFill>
            <a:blip r:embed="rId3">
              <a:alphaModFix amt="70000"/>
            </a:blip>
            <a:srcRect r="253" b="5626"/>
            <a:stretch>
              <a:fillRect/>
            </a:stretch>
          </p:blipFill>
          <p:spPr>
            <a:xfrm>
              <a:off x="2455334" y="6187580"/>
              <a:ext cx="6688666" cy="670420"/>
            </a:xfrm>
            <a:prstGeom prst="rect">
              <a:avLst/>
            </a:prstGeom>
          </p:spPr>
        </p:pic>
        <p:pic>
          <p:nvPicPr>
            <p:cNvPr id="6" name="Picture 5" descr="EnghouseInteractive_CMYK_LogoWHITE.em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595" y="6172200"/>
              <a:ext cx="1599810" cy="557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663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ghouse_Waves_phil3.emf"/>
          <p:cNvPicPr>
            <a:picLocks noChangeAspect="1"/>
          </p:cNvPicPr>
          <p:nvPr userDrawn="1"/>
        </p:nvPicPr>
        <p:blipFill>
          <a:blip r:embed="rId3">
            <a:alphaModFix amt="70000"/>
          </a:blip>
          <a:srcRect r="253" b="5626"/>
          <a:stretch>
            <a:fillRect/>
          </a:stretch>
        </p:blipFill>
        <p:spPr>
          <a:xfrm>
            <a:off x="3273779" y="5964107"/>
            <a:ext cx="8918221" cy="893893"/>
          </a:xfrm>
          <a:prstGeom prst="rect">
            <a:avLst/>
          </a:prstGeom>
        </p:spPr>
      </p:pic>
      <p:pic>
        <p:nvPicPr>
          <p:cNvPr id="3" name="Picture 2" descr="EnghouseInteractive_CMYK_LogoWHITE.em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3460" y="5956128"/>
            <a:ext cx="2133080" cy="74320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59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ghouse_Waves_phil3.emf"/>
          <p:cNvPicPr>
            <a:picLocks noChangeAspect="1"/>
          </p:cNvPicPr>
          <p:nvPr userDrawn="1"/>
        </p:nvPicPr>
        <p:blipFill>
          <a:blip r:embed="rId2">
            <a:alphaModFix amt="70000"/>
          </a:blip>
          <a:srcRect r="253" b="5626"/>
          <a:stretch>
            <a:fillRect/>
          </a:stretch>
        </p:blipFill>
        <p:spPr>
          <a:xfrm>
            <a:off x="3273779" y="5964107"/>
            <a:ext cx="8918221" cy="893893"/>
          </a:xfrm>
          <a:prstGeom prst="rect">
            <a:avLst/>
          </a:prstGeom>
        </p:spPr>
      </p:pic>
      <p:pic>
        <p:nvPicPr>
          <p:cNvPr id="3" name="Picture 2" descr="EnghouseInteractive_CMYK_LogoWHITE.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3460" y="5956128"/>
            <a:ext cx="2133080" cy="74320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" name="Picture 2" descr="Enghouse_Waves_phil3.emf"/>
          <p:cNvPicPr>
            <a:picLocks noChangeAspect="1"/>
          </p:cNvPicPr>
          <p:nvPr userDrawn="1"/>
        </p:nvPicPr>
        <p:blipFill>
          <a:blip r:embed="rId3">
            <a:alphaModFix amt="70000"/>
          </a:blip>
          <a:srcRect r="253" b="5626"/>
          <a:stretch>
            <a:fillRect/>
          </a:stretch>
        </p:blipFill>
        <p:spPr>
          <a:xfrm>
            <a:off x="3273779" y="5964107"/>
            <a:ext cx="8918221" cy="893893"/>
          </a:xfrm>
          <a:prstGeom prst="rect">
            <a:avLst/>
          </a:prstGeom>
        </p:spPr>
      </p:pic>
      <p:pic>
        <p:nvPicPr>
          <p:cNvPr id="4" name="Picture 3" descr="EnghouseInteractive_CMYK_LogoWHITE.em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3460" y="5956128"/>
            <a:ext cx="2133080" cy="7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3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066800"/>
            <a:ext cx="5513916" cy="4953000"/>
          </a:xfrm>
        </p:spPr>
        <p:txBody>
          <a:bodyPr/>
          <a:lstStyle>
            <a:lvl1pPr marL="342891" marR="0" indent="-342891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 sz="2800">
                <a:solidFill>
                  <a:srgbClr val="003591"/>
                </a:solidFill>
              </a:defRPr>
            </a:lvl1pPr>
            <a:lvl2pPr marL="742932" marR="0" indent="-285744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400">
                <a:solidFill>
                  <a:srgbClr val="3F3F3F"/>
                </a:solidFill>
              </a:defRPr>
            </a:lvl2pPr>
            <a:lvl3pPr marL="1142971" marR="0" indent="-228594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000">
                <a:solidFill>
                  <a:srgbClr val="3F3F3F"/>
                </a:solidFill>
              </a:defRPr>
            </a:lvl3pPr>
            <a:lvl4pPr marL="1600160" marR="0" indent="-228594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>
                <a:solidFill>
                  <a:srgbClr val="3F3F3F"/>
                </a:solidFill>
              </a:defRPr>
            </a:lvl4pPr>
            <a:lvl5pPr marL="2057349" marR="0" indent="-228594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800">
                <a:solidFill>
                  <a:srgbClr val="3F3F3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891" marR="0" lvl="0" indent="-342891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text styles</a:t>
            </a:r>
          </a:p>
          <a:p>
            <a:pPr marL="742932" marR="0" lvl="1" indent="-285744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1142971" marR="0" lvl="2" indent="-228594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 level</a:t>
            </a:r>
          </a:p>
          <a:p>
            <a:pPr marL="1600160" marR="0" lvl="3" indent="-228594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Fourth level</a:t>
            </a:r>
          </a:p>
          <a:p>
            <a:pPr marL="2057349" marR="0" lvl="4" indent="-228594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6718" y="1066800"/>
            <a:ext cx="5516033" cy="4953000"/>
          </a:xfrm>
        </p:spPr>
        <p:txBody>
          <a:bodyPr/>
          <a:lstStyle>
            <a:lvl1pPr marL="342891" marR="0" indent="-342891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 sz="2800">
                <a:solidFill>
                  <a:srgbClr val="003591"/>
                </a:solidFill>
              </a:defRPr>
            </a:lvl1pPr>
            <a:lvl2pPr marL="742932" marR="0" indent="-285744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400"/>
            </a:lvl2pPr>
            <a:lvl3pPr marL="1142971" marR="0" indent="-228594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000"/>
            </a:lvl3pPr>
            <a:lvl4pPr marL="1600160" marR="0" indent="-228594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/>
            </a:lvl4pPr>
            <a:lvl5pPr marL="2057349" marR="0" indent="-228594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891" marR="0" lvl="0" indent="-342891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text styles</a:t>
            </a:r>
          </a:p>
          <a:p>
            <a:pPr marL="742932" marR="0" lvl="1" indent="-285744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1142971" marR="0" lvl="2" indent="-228594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 level</a:t>
            </a:r>
          </a:p>
          <a:p>
            <a:pPr marL="1600160" marR="0" lvl="3" indent="-228594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Fourth level</a:t>
            </a:r>
          </a:p>
          <a:p>
            <a:pPr marL="2057349" marR="0" lvl="4" indent="-228594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433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fld id="{4EE2E39A-7CF5-4AB5-B3FD-093CC6F4798F}" type="slidenum">
              <a:rPr lang="en-US" sz="2400" smtClean="0">
                <a:solidFill>
                  <a:prstClr val="black"/>
                </a:solidFill>
                <a:latin typeface="Times" charset="0"/>
                <a:cs typeface="Arial" charset="0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dirty="0">
              <a:solidFill>
                <a:prstClr val="black"/>
              </a:solidFill>
              <a:latin typeface="Times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06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Mis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2045844"/>
            <a:ext cx="6054419" cy="338480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33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2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A7F6-A6D4-4D0A-8571-631CC739ED8B}" type="datetime1">
              <a:rPr lang="sv-SE" smtClean="0"/>
              <a:pPr/>
              <a:t>2021-08-19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B5DA-8F18-467D-8CA4-61CD8C3165F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91276" y="684000"/>
            <a:ext cx="10752000" cy="291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44345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A7F6-A6D4-4D0A-8571-631CC739ED8B}" type="datetime1">
              <a:rPr lang="sv-SE" smtClean="0"/>
              <a:pPr/>
              <a:t>2021-08-19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B5DA-8F18-467D-8CA4-61CD8C3165F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91276" y="684000"/>
            <a:ext cx="10752000" cy="291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0080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AAFDE8-5A1B-6B40-AE22-6CBDD690E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2192000" cy="1024379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817A67-6A85-264A-AB3D-66AB1C76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863" y="1825625"/>
            <a:ext cx="11383106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43" y="441966"/>
            <a:ext cx="2277855" cy="87069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A97741F-07AC-254E-9E79-98664F80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863" y="214532"/>
            <a:ext cx="11383106" cy="1325563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77218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A7F6-A6D4-4D0A-8571-631CC739ED8B}" type="datetime1">
              <a:rPr lang="sv-SE" smtClean="0"/>
              <a:pPr/>
              <a:t>2021-08-19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B5DA-8F18-467D-8CA4-61CD8C3165F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91276" y="684000"/>
            <a:ext cx="10752000" cy="291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91109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A7F6-A6D4-4D0A-8571-631CC739ED8B}" type="datetime1">
              <a:rPr lang="sv-SE" smtClean="0"/>
              <a:pPr/>
              <a:t>2021-08-19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B5DA-8F18-467D-8CA4-61CD8C3165F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91276" y="684000"/>
            <a:ext cx="10752000" cy="291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59102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A7F6-A6D4-4D0A-8571-631CC739ED8B}" type="datetime1">
              <a:rPr lang="sv-SE" smtClean="0"/>
              <a:pPr/>
              <a:t>2021-08-19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B5DA-8F18-467D-8CA4-61CD8C3165F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91276" y="684000"/>
            <a:ext cx="10752000" cy="291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9746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A7F6-A6D4-4D0A-8571-631CC739ED8B}" type="datetime1">
              <a:rPr lang="sv-SE" smtClean="0"/>
              <a:pPr/>
              <a:t>2021-08-19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B5DA-8F18-467D-8CA4-61CD8C3165F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91276" y="684000"/>
            <a:ext cx="10752000" cy="291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2846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A7F6-A6D4-4D0A-8571-631CC739ED8B}" type="datetime1">
              <a:rPr lang="sv-SE" smtClean="0"/>
              <a:pPr/>
              <a:t>2021-08-19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B5DA-8F18-467D-8CA4-61CD8C3165F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91276" y="684000"/>
            <a:ext cx="10752000" cy="291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86120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A7F6-A6D4-4D0A-8571-631CC739ED8B}" type="datetime1">
              <a:rPr lang="sv-SE" smtClean="0"/>
              <a:pPr/>
              <a:t>2021-08-19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B5DA-8F18-467D-8CA4-61CD8C3165F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91276" y="684000"/>
            <a:ext cx="10752000" cy="291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92141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A7F6-A6D4-4D0A-8571-631CC739ED8B}" type="datetime1">
              <a:rPr lang="sv-SE" smtClean="0"/>
              <a:pPr/>
              <a:t>2021-08-19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B5DA-8F18-467D-8CA4-61CD8C3165F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91276" y="684000"/>
            <a:ext cx="10752000" cy="291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16296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A7F6-A6D4-4D0A-8571-631CC739ED8B}" type="datetime1">
              <a:rPr lang="sv-SE" smtClean="0"/>
              <a:pPr/>
              <a:t>2021-08-19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B5DA-8F18-467D-8CA4-61CD8C3165F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91276" y="684000"/>
            <a:ext cx="10752000" cy="291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25175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76800" y="1752600"/>
            <a:ext cx="7112000" cy="914400"/>
          </a:xfrm>
          <a:prstGeom prst="rect">
            <a:avLst/>
          </a:prstGeom>
        </p:spPr>
        <p:txBody>
          <a:bodyPr anchor="ctr"/>
          <a:lstStyle>
            <a:lvl1pPr algn="r">
              <a:defRPr sz="3067" baseline="0">
                <a:solidFill>
                  <a:srgbClr val="003591"/>
                </a:solidFill>
              </a:defRPr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76800" y="2819400"/>
            <a:ext cx="7112000" cy="304800"/>
          </a:xfrm>
        </p:spPr>
        <p:txBody>
          <a:bodyPr wrap="none"/>
          <a:lstStyle>
            <a:lvl1pPr marL="0" indent="0" algn="r">
              <a:buFontTx/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Subtext</a:t>
            </a:r>
          </a:p>
        </p:txBody>
      </p:sp>
      <p:pic>
        <p:nvPicPr>
          <p:cNvPr id="19" name="Picture 18" descr="EnghouseInteractive-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11" y="228601"/>
            <a:ext cx="3200399" cy="12214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0207"/>
            <a:ext cx="12192000" cy="150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958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136" y="1524000"/>
            <a:ext cx="10972800" cy="4572000"/>
          </a:xfrm>
        </p:spPr>
        <p:txBody>
          <a:bodyPr/>
          <a:lstStyle>
            <a:lvl1pPr>
              <a:defRPr>
                <a:solidFill>
                  <a:srgbClr val="003591"/>
                </a:solidFill>
              </a:defRPr>
            </a:lvl1pPr>
            <a:lvl2pPr>
              <a:defRPr>
                <a:solidFill>
                  <a:srgbClr val="3F3F3F"/>
                </a:solidFill>
              </a:defRPr>
            </a:lvl2pPr>
            <a:lvl3pPr>
              <a:defRPr>
                <a:solidFill>
                  <a:srgbClr val="3F3F3F"/>
                </a:solidFill>
              </a:defRPr>
            </a:lvl3pPr>
            <a:lvl4pPr>
              <a:defRPr>
                <a:solidFill>
                  <a:srgbClr val="3F3F3F"/>
                </a:solidFill>
              </a:defRPr>
            </a:lvl4pPr>
            <a:lvl5pPr>
              <a:defRPr>
                <a:solidFill>
                  <a:srgbClr val="3F3F3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23789" y="274639"/>
            <a:ext cx="9129823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594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658BA3-ED27-F84B-B212-A815E349026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5199">
              <a:lumMod val="5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9B1CD4-9A3B-A843-8F81-929A96EDE1EE}"/>
              </a:ext>
            </a:extLst>
          </p:cNvPr>
          <p:cNvSpPr/>
          <p:nvPr userDrawn="1"/>
        </p:nvSpPr>
        <p:spPr>
          <a:xfrm>
            <a:off x="0" y="365125"/>
            <a:ext cx="12192001" cy="1006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AAFDE8-5A1B-6B40-AE22-6CBDD690E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502"/>
            <a:ext cx="12192000" cy="1034004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817A67-6A85-264A-AB3D-66AB1C76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863" y="1825625"/>
            <a:ext cx="11383106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A97741F-07AC-254E-9E79-98664F80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863" y="214532"/>
            <a:ext cx="11383106" cy="1325563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64" y="441966"/>
            <a:ext cx="2277855" cy="87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631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/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lang="en-US" sz="2000" dirty="0" smtClean="0">
                <a:solidFill>
                  <a:srgbClr val="3F3F3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31" indent="0">
              <a:buNone/>
              <a:defRPr sz="1867"/>
            </a:lvl2pPr>
            <a:lvl3pPr marL="914264" indent="0">
              <a:buNone/>
              <a:defRPr sz="1600"/>
            </a:lvl3pPr>
            <a:lvl4pPr marL="1371396" indent="0">
              <a:buNone/>
              <a:defRPr sz="1467"/>
            </a:lvl4pPr>
            <a:lvl5pPr marL="1828528" indent="0">
              <a:buNone/>
              <a:defRPr sz="1467"/>
            </a:lvl5pPr>
            <a:lvl6pPr marL="2285662" indent="0">
              <a:buNone/>
              <a:defRPr sz="1467"/>
            </a:lvl6pPr>
            <a:lvl7pPr marL="2742790" indent="0">
              <a:buNone/>
              <a:defRPr sz="1467"/>
            </a:lvl7pPr>
            <a:lvl8pPr marL="3199920" indent="0">
              <a:buNone/>
              <a:defRPr sz="1467"/>
            </a:lvl8pPr>
            <a:lvl9pPr marL="3657051" indent="0">
              <a:buNone/>
              <a:defRPr sz="14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62762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2E39A-7CF5-4AB5-B3FD-093CC6F479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350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7" y="1524000"/>
            <a:ext cx="5513916" cy="4191000"/>
          </a:xfrm>
        </p:spPr>
        <p:txBody>
          <a:bodyPr/>
          <a:lstStyle>
            <a:lvl1pPr marL="342850" marR="0" indent="-342850" algn="l" defTabSz="91426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 sz="2800">
                <a:solidFill>
                  <a:srgbClr val="003591"/>
                </a:solidFill>
              </a:defRPr>
            </a:lvl1pPr>
            <a:lvl2pPr marL="742839" marR="0" indent="-285710" algn="l" defTabSz="91426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400">
                <a:solidFill>
                  <a:srgbClr val="3F3F3F"/>
                </a:solidFill>
              </a:defRPr>
            </a:lvl2pPr>
            <a:lvl3pPr marL="1142830" marR="0" indent="-228568" algn="l" defTabSz="91426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000">
                <a:solidFill>
                  <a:srgbClr val="3F3F3F"/>
                </a:solidFill>
              </a:defRPr>
            </a:lvl3pPr>
            <a:lvl4pPr marL="1599960" marR="0" indent="-228568" algn="l" defTabSz="91426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67">
                <a:solidFill>
                  <a:srgbClr val="3F3F3F"/>
                </a:solidFill>
              </a:defRPr>
            </a:lvl4pPr>
            <a:lvl5pPr marL="2057091" marR="0" indent="-228568" algn="l" defTabSz="91426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867">
                <a:solidFill>
                  <a:srgbClr val="3F3F3F"/>
                </a:solidFill>
              </a:defRPr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marL="342850" marR="0" lvl="0" indent="-342850" algn="l" defTabSz="91426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text styles</a:t>
            </a:r>
          </a:p>
          <a:p>
            <a:pPr marL="742839" marR="0" lvl="1" indent="-285710" algn="l" defTabSz="91426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1142830" marR="0" lvl="2" indent="-228568" algn="l" defTabSz="91426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 level</a:t>
            </a:r>
          </a:p>
          <a:p>
            <a:pPr marL="1599960" marR="0" lvl="3" indent="-228568" algn="l" defTabSz="91426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467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Fourth level</a:t>
            </a:r>
          </a:p>
          <a:p>
            <a:pPr marL="2057091" marR="0" lvl="4" indent="-228568" algn="l" defTabSz="91426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6728" y="1524000"/>
            <a:ext cx="5516033" cy="4191000"/>
          </a:xfrm>
        </p:spPr>
        <p:txBody>
          <a:bodyPr/>
          <a:lstStyle>
            <a:lvl1pPr marL="342850" marR="0" indent="-342850" algn="l" defTabSz="91426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 sz="2800">
                <a:solidFill>
                  <a:srgbClr val="003591"/>
                </a:solidFill>
              </a:defRPr>
            </a:lvl1pPr>
            <a:lvl2pPr marL="742839" marR="0" indent="-285710" algn="l" defTabSz="91426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400"/>
            </a:lvl2pPr>
            <a:lvl3pPr marL="1142830" marR="0" indent="-228568" algn="l" defTabSz="91426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000"/>
            </a:lvl3pPr>
            <a:lvl4pPr marL="1599960" marR="0" indent="-228568" algn="l" defTabSz="91426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67"/>
            </a:lvl4pPr>
            <a:lvl5pPr marL="2057091" marR="0" indent="-228568" algn="l" defTabSz="91426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marL="342850" marR="0" lvl="0" indent="-342850" algn="l" defTabSz="91426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text styles</a:t>
            </a:r>
          </a:p>
          <a:p>
            <a:pPr marL="742839" marR="0" lvl="1" indent="-285710" algn="l" defTabSz="91426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1142830" marR="0" lvl="2" indent="-228568" algn="l" defTabSz="91426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 level</a:t>
            </a:r>
          </a:p>
          <a:p>
            <a:pPr marL="1599960" marR="0" lvl="3" indent="-228568" algn="l" defTabSz="91426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467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Fourth level</a:t>
            </a:r>
          </a:p>
          <a:p>
            <a:pPr marL="2057091" marR="0" lvl="4" indent="-228568" algn="l" defTabSz="91426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5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9130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1"/>
            <a:ext cx="5384800" cy="1544091"/>
          </a:xfrm>
          <a:prstGeom prst="rect">
            <a:avLst/>
          </a:prstGeom>
        </p:spPr>
      </p:pic>
      <p:pic>
        <p:nvPicPr>
          <p:cNvPr id="16" name="Picture 15" descr="globe.jpg"/>
          <p:cNvPicPr>
            <a:picLocks noChangeAspect="1"/>
          </p:cNvPicPr>
          <p:nvPr/>
        </p:nvPicPr>
        <p:blipFill>
          <a:blip r:embed="rId3" cstate="print"/>
          <a:srcRect r="31481" b="29724"/>
          <a:stretch>
            <a:fillRect/>
          </a:stretch>
        </p:blipFill>
        <p:spPr>
          <a:xfrm>
            <a:off x="8432800" y="3952876"/>
            <a:ext cx="3759200" cy="2905125"/>
          </a:xfrm>
          <a:prstGeom prst="rect">
            <a:avLst/>
          </a:prstGeom>
        </p:spPr>
      </p:pic>
      <p:sp>
        <p:nvSpPr>
          <p:cNvPr id="9219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76800" y="1752600"/>
            <a:ext cx="7112000" cy="914400"/>
          </a:xfrm>
          <a:prstGeom prst="rect">
            <a:avLst/>
          </a:prstGeom>
        </p:spPr>
        <p:txBody>
          <a:bodyPr anchor="ctr"/>
          <a:lstStyle>
            <a:lvl1pPr algn="r">
              <a:defRPr sz="3200" b="1" baseline="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76800" y="2667000"/>
            <a:ext cx="7112000" cy="304800"/>
          </a:xfrm>
          <a:prstGeom prst="rect">
            <a:avLst/>
          </a:prstGeom>
        </p:spPr>
        <p:txBody>
          <a:bodyPr wrap="none"/>
          <a:lstStyle>
            <a:lvl1pPr marL="0" indent="0" algn="r">
              <a:buFontTx/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SUBTEXT</a:t>
            </a:r>
          </a:p>
        </p:txBody>
      </p:sp>
    </p:spTree>
    <p:extLst>
      <p:ext uri="{BB962C8B-B14F-4D97-AF65-F5344CB8AC3E}">
        <p14:creationId xmlns:p14="http://schemas.microsoft.com/office/powerpoint/2010/main" val="104713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7784"/>
            <a:ext cx="7823200" cy="457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Cronos Pro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10769600" cy="457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1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3200" b="1" cap="small" baseline="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41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4" descr="C:\Users\sanidjar\AppData\Local\Microsoft\Windows\Temporary Internet Files\Content.Outlook\WD6L2I9E\bg-globe-static (2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E3"/>
              </a:clrFrom>
              <a:clrTo>
                <a:srgbClr val="FFFDE3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979" y="952501"/>
            <a:ext cx="706120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10769600" cy="457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41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ith 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463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+ Log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609600" y="274642"/>
            <a:ext cx="10972800" cy="8852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609600" y="1419229"/>
            <a:ext cx="10972800" cy="476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00020" indent="-200020" rtl="0">
              <a:spcBef>
                <a:spcPts val="451"/>
              </a:spcBef>
              <a:spcAft>
                <a:spcPts val="451"/>
              </a:spcAft>
              <a:defRPr/>
            </a:lvl1pPr>
            <a:lvl2pPr marL="404803" indent="-119060" rtl="0">
              <a:spcBef>
                <a:spcPts val="451"/>
              </a:spcBef>
              <a:spcAft>
                <a:spcPts val="451"/>
              </a:spcAft>
              <a:buClr>
                <a:srgbClr val="4F5150"/>
              </a:buClr>
              <a:buFont typeface="Calibri"/>
              <a:buChar char="–"/>
              <a:defRPr/>
            </a:lvl2pPr>
            <a:lvl3pPr marL="603632" indent="-203592" rtl="0">
              <a:spcBef>
                <a:spcPts val="451"/>
              </a:spcBef>
              <a:spcAft>
                <a:spcPts val="451"/>
              </a:spcAft>
              <a:defRPr/>
            </a:lvl3pPr>
            <a:lvl4pPr marL="871517" indent="-271456" rtl="0">
              <a:spcBef>
                <a:spcPts val="451"/>
              </a:spcBef>
              <a:spcAft>
                <a:spcPts val="451"/>
              </a:spcAft>
              <a:defRPr/>
            </a:lvl4pPr>
            <a:lvl5pPr marL="1076298" indent="-209545" rtl="0">
              <a:spcBef>
                <a:spcPts val="451"/>
              </a:spcBef>
              <a:spcAft>
                <a:spcPts val="451"/>
              </a:spcAft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Shape 18"/>
          <p:cNvSpPr txBox="1"/>
          <p:nvPr/>
        </p:nvSpPr>
        <p:spPr>
          <a:xfrm>
            <a:off x="143342" y="6464370"/>
            <a:ext cx="1152127" cy="27699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NZ" sz="135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502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26139" y="274639"/>
            <a:ext cx="11120588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04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E22B8E3-D8D2-BC4D-AFDC-34B88854B05B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5199">
              <a:lumMod val="5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CFACFA-F712-8D43-AD4C-C032C07A1F25}"/>
              </a:ext>
            </a:extLst>
          </p:cNvPr>
          <p:cNvSpPr/>
          <p:nvPr userDrawn="1"/>
        </p:nvSpPr>
        <p:spPr>
          <a:xfrm>
            <a:off x="6057900" y="0"/>
            <a:ext cx="6134100" cy="6858000"/>
          </a:xfrm>
          <a:prstGeom prst="rect">
            <a:avLst/>
          </a:prstGeom>
          <a:solidFill>
            <a:srgbClr val="011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22B672-DDC9-C04D-A17F-B5444B2B7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754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0231AC0-E70D-C442-9AA4-70B5A145B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6754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89E0431-91BA-BB44-821E-88276EF4FD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9331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1220369-5B96-F848-AD97-6C818BFC8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93312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FAEAC9-E655-9049-A92B-CE04610B99B3}"/>
              </a:ext>
            </a:extLst>
          </p:cNvPr>
          <p:cNvSpPr/>
          <p:nvPr userDrawn="1"/>
        </p:nvSpPr>
        <p:spPr>
          <a:xfrm>
            <a:off x="0" y="365125"/>
            <a:ext cx="12192001" cy="1006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FF63F83-348A-0F4A-BDC3-AFA0F9C7BB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2192000" cy="1024379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5D597F8F-5B03-014F-AE1F-3DFE91988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863" y="214532"/>
            <a:ext cx="11383106" cy="1325563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64" y="441966"/>
            <a:ext cx="2277855" cy="87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875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47801"/>
            <a:ext cx="10363200" cy="147002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895600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5109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0539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39377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6365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 descr="bubble 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295400"/>
            <a:ext cx="11074285" cy="4572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117600" y="1524000"/>
            <a:ext cx="9753600" cy="3124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88592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53616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512491" y="332656"/>
            <a:ext cx="1248139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8641"/>
            <a:ext cx="10972800" cy="92211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10318" y="1340769"/>
            <a:ext cx="10943167" cy="46799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6587" y="6512904"/>
            <a:ext cx="4167493" cy="332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7568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0455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149600" y="1447060"/>
            <a:ext cx="5892800" cy="221054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3779" y="2514601"/>
            <a:ext cx="5644444" cy="1089025"/>
          </a:xfrm>
        </p:spPr>
        <p:txBody>
          <a:bodyPr anchor="ctr">
            <a:normAutofit/>
          </a:bodyPr>
          <a:lstStyle>
            <a:lvl1pPr algn="ctr"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149600" y="3810000"/>
            <a:ext cx="5892800" cy="6858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EnghouseInteractive_CMYK_LogoWHITE.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69420" y="1553591"/>
            <a:ext cx="2618220" cy="8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24793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149600" y="4953000"/>
            <a:ext cx="5892800" cy="6858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659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CFACFA-F712-8D43-AD4C-C032C07A1F25}"/>
              </a:ext>
            </a:extLst>
          </p:cNvPr>
          <p:cNvSpPr/>
          <p:nvPr userDrawn="1"/>
        </p:nvSpPr>
        <p:spPr>
          <a:xfrm>
            <a:off x="0" y="1389504"/>
            <a:ext cx="6134100" cy="54684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AAFDE8-5A1B-6B40-AE22-6CBDD690E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2192000" cy="1024379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DB47F0D-C5FE-8A4D-AA5F-56CDAB050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754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A5BE894-BC8F-1448-8B06-70C94F04B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6754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74B734E-1142-814E-96FB-2615F6A9D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9331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5CF3CCD5-C942-3548-8EED-7735C2CB59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9331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41C48A5-7E63-6240-8B41-899E6F969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863" y="214532"/>
            <a:ext cx="11383106" cy="1325563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64" y="441966"/>
            <a:ext cx="2277855" cy="87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76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149600" y="2743200"/>
            <a:ext cx="5892800" cy="1219200"/>
          </a:xfrm>
          <a:prstGeom prst="rect">
            <a:avLst/>
          </a:prstGeom>
          <a:solidFill>
            <a:srgbClr val="00B0F0">
              <a:alpha val="90000"/>
            </a:srgbClr>
          </a:solidFill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3779" y="2819401"/>
            <a:ext cx="5644444" cy="1089025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648015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3_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99293"/>
            <a:ext cx="10972800" cy="584776"/>
          </a:xfrm>
        </p:spPr>
        <p:txBody>
          <a:bodyPr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6" name="Picture 5" descr="EnghouseInteractive_CMYK_LogoWHITE.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3462" y="6163391"/>
            <a:ext cx="1857949" cy="58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26914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09388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07200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 descr="EnghouseInteractive_CMYK_LogoWHITE.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462" y="6163391"/>
            <a:ext cx="1857949" cy="58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99322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4_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5" name="Picture 4" descr="EnghouseInteractive_CMYK_LogoWHITE.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3462" y="6163391"/>
            <a:ext cx="1857949" cy="58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41261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2_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5" name="Picture 4" descr="EnghouseInteractive_CMYK_LogoWHITE.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3462" y="6163391"/>
            <a:ext cx="1857949" cy="58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9831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76800" y="1752600"/>
            <a:ext cx="7112000" cy="914400"/>
          </a:xfrm>
          <a:prstGeom prst="rect">
            <a:avLst/>
          </a:prstGeom>
        </p:spPr>
        <p:txBody>
          <a:bodyPr anchor="ctr"/>
          <a:lstStyle>
            <a:lvl1pPr algn="r">
              <a:defRPr sz="3000" baseline="0">
                <a:solidFill>
                  <a:srgbClr val="003591"/>
                </a:solidFill>
              </a:defRPr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76800" y="2819400"/>
            <a:ext cx="7112000" cy="304800"/>
          </a:xfrm>
        </p:spPr>
        <p:txBody>
          <a:bodyPr wrap="none"/>
          <a:lstStyle>
            <a:lvl1pPr marL="0" indent="0" algn="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Subtext</a:t>
            </a:r>
          </a:p>
        </p:txBody>
      </p:sp>
      <p:pic>
        <p:nvPicPr>
          <p:cNvPr id="19" name="Picture 18" descr="EnghouseInteractive-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2" y="228601"/>
            <a:ext cx="3200399" cy="1221499"/>
          </a:xfrm>
          <a:prstGeom prst="rect">
            <a:avLst/>
          </a:prstGeom>
        </p:spPr>
      </p:pic>
      <p:pic>
        <p:nvPicPr>
          <p:cNvPr id="5" name="Picture 4" descr="swoosh.jpg"/>
          <p:cNvPicPr>
            <a:picLocks noChangeAspect="1"/>
          </p:cNvPicPr>
          <p:nvPr userDrawn="1"/>
        </p:nvPicPr>
        <p:blipFill>
          <a:blip r:embed="rId3" cstate="print"/>
          <a:srcRect l="10853" t="22843" r="3101"/>
          <a:stretch>
            <a:fillRect/>
          </a:stretch>
        </p:blipFill>
        <p:spPr>
          <a:xfrm rot="10800000">
            <a:off x="0" y="5317460"/>
            <a:ext cx="12192000" cy="154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013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C749-0407-46C4-AF64-7D8F791AAB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164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26139" y="274639"/>
            <a:ext cx="11120588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279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046E39E-7D89-4A4A-85ED-31989CF010E0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5199">
              <a:lumMod val="5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CFACFA-F712-8D43-AD4C-C032C07A1F25}"/>
              </a:ext>
            </a:extLst>
          </p:cNvPr>
          <p:cNvSpPr/>
          <p:nvPr userDrawn="1"/>
        </p:nvSpPr>
        <p:spPr>
          <a:xfrm>
            <a:off x="0" y="0"/>
            <a:ext cx="6134100" cy="6858000"/>
          </a:xfrm>
          <a:prstGeom prst="rect">
            <a:avLst/>
          </a:prstGeom>
          <a:solidFill>
            <a:srgbClr val="011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DB47F0D-C5FE-8A4D-AA5F-56CDAB050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754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A5BE894-BC8F-1448-8B06-70C94F04B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6754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74B734E-1142-814E-96FB-2615F6A9D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9331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5CF3CCD5-C942-3548-8EED-7735C2CB59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93312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FE868D-E8C8-6645-981C-416BD8456D03}"/>
              </a:ext>
            </a:extLst>
          </p:cNvPr>
          <p:cNvSpPr/>
          <p:nvPr userDrawn="1"/>
        </p:nvSpPr>
        <p:spPr>
          <a:xfrm>
            <a:off x="0" y="365125"/>
            <a:ext cx="12192001" cy="1006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AD5DC08-BE2C-B54B-8784-95A6D12F6B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2192000" cy="1024379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5651358F-B37C-814C-998C-406E74270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863" y="214532"/>
            <a:ext cx="11383106" cy="1325563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64" y="441966"/>
            <a:ext cx="2277855" cy="87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828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26139" y="274639"/>
            <a:ext cx="11120588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20349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1"/>
            <a:ext cx="2946400" cy="1048816"/>
          </a:xfrm>
          <a:prstGeom prst="rect">
            <a:avLst/>
          </a:prstGeom>
        </p:spPr>
      </p:pic>
      <p:pic>
        <p:nvPicPr>
          <p:cNvPr id="16" name="Picture 15" descr="globe.jpg"/>
          <p:cNvPicPr>
            <a:picLocks noChangeAspect="1"/>
          </p:cNvPicPr>
          <p:nvPr userDrawn="1"/>
        </p:nvPicPr>
        <p:blipFill>
          <a:blip r:embed="rId3" cstate="print"/>
          <a:srcRect r="31481" b="29724"/>
          <a:stretch>
            <a:fillRect/>
          </a:stretch>
        </p:blipFill>
        <p:spPr>
          <a:xfrm>
            <a:off x="9042400" y="3952876"/>
            <a:ext cx="3149600" cy="2905125"/>
          </a:xfrm>
          <a:prstGeom prst="rect">
            <a:avLst/>
          </a:prstGeom>
        </p:spPr>
      </p:pic>
      <p:sp>
        <p:nvSpPr>
          <p:cNvPr id="9219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76800" y="1752600"/>
            <a:ext cx="7112000" cy="914400"/>
          </a:xfrm>
          <a:prstGeom prst="rect">
            <a:avLst/>
          </a:prstGeom>
        </p:spPr>
        <p:txBody>
          <a:bodyPr anchor="ctr"/>
          <a:lstStyle>
            <a:lvl1pPr algn="r">
              <a:defRPr sz="4267" b="1" baseline="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76800" y="2667000"/>
            <a:ext cx="7112000" cy="304800"/>
          </a:xfrm>
          <a:prstGeom prst="rect">
            <a:avLst/>
          </a:prstGeom>
        </p:spPr>
        <p:txBody>
          <a:bodyPr wrap="none"/>
          <a:lstStyle>
            <a:lvl1pPr marL="0" indent="0" algn="r">
              <a:buFontTx/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SUBTEXT</a:t>
            </a:r>
          </a:p>
        </p:txBody>
      </p:sp>
    </p:spTree>
    <p:extLst>
      <p:ext uri="{BB962C8B-B14F-4D97-AF65-F5344CB8AC3E}">
        <p14:creationId xmlns:p14="http://schemas.microsoft.com/office/powerpoint/2010/main" val="4024327527"/>
      </p:ext>
    </p:extLst>
  </p:cSld>
  <p:clrMapOvr>
    <a:masterClrMapping/>
  </p:clrMapOvr>
  <p:transition>
    <p:wipe dir="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7784"/>
            <a:ext cx="7823200" cy="457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Cronos Pro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10769600" cy="457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4668860"/>
      </p:ext>
    </p:extLst>
  </p:cSld>
  <p:clrMapOvr>
    <a:masterClrMapping/>
  </p:clrMapOvr>
  <p:transition>
    <p:wipe dir="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267" b="1" cap="small" baseline="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3387353"/>
      </p:ext>
    </p:extLst>
  </p:cSld>
  <p:clrMapOvr>
    <a:masterClrMapping/>
  </p:clrMapOvr>
  <p:transition>
    <p:wipe dir="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72949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03461" y="5956128"/>
            <a:ext cx="11988540" cy="901872"/>
            <a:chOff x="152595" y="4467096"/>
            <a:chExt cx="8991405" cy="676404"/>
          </a:xfrm>
        </p:grpSpPr>
        <p:pic>
          <p:nvPicPr>
            <p:cNvPr id="2" name="Picture 1" descr="Enghouse_Waves_phil3.emf"/>
            <p:cNvPicPr>
              <a:picLocks noChangeAspect="1"/>
            </p:cNvPicPr>
            <p:nvPr userDrawn="1"/>
          </p:nvPicPr>
          <p:blipFill>
            <a:blip r:embed="rId3">
              <a:alphaModFix amt="70000"/>
            </a:blip>
            <a:srcRect r="253" b="5626"/>
            <a:stretch>
              <a:fillRect/>
            </a:stretch>
          </p:blipFill>
          <p:spPr>
            <a:xfrm>
              <a:off x="2455334" y="4473080"/>
              <a:ext cx="6688666" cy="670420"/>
            </a:xfrm>
            <a:prstGeom prst="rect">
              <a:avLst/>
            </a:prstGeom>
          </p:spPr>
        </p:pic>
        <p:pic>
          <p:nvPicPr>
            <p:cNvPr id="3" name="Picture 2" descr="EnghouseInteractive_CMYK_LogoWHITE.emf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52595" y="4467096"/>
              <a:ext cx="1599810" cy="557404"/>
            </a:xfrm>
            <a:prstGeom prst="rect">
              <a:avLst/>
            </a:prstGeom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921000"/>
            <a:ext cx="10972800" cy="7921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1284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CFACFA-F712-8D43-AD4C-C032C07A1F25}"/>
              </a:ext>
            </a:extLst>
          </p:cNvPr>
          <p:cNvSpPr/>
          <p:nvPr userDrawn="1"/>
        </p:nvSpPr>
        <p:spPr>
          <a:xfrm>
            <a:off x="0" y="4029074"/>
            <a:ext cx="12192000" cy="282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AAFDE8-5A1B-6B40-AE22-6CBDD690E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2192000" cy="102437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B89CA1C-0510-0748-B6A9-779A20F4E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863" y="1825625"/>
            <a:ext cx="11383106" cy="203516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26D594-8F28-9E43-84ED-99EC246386D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86863" y="4314604"/>
            <a:ext cx="11383106" cy="203516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9C0070E-FEE1-0B44-B324-4CF224CBC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863" y="214532"/>
            <a:ext cx="11383106" cy="1325563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64" y="441966"/>
            <a:ext cx="2277855" cy="87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0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image" Target="../media/image15.emf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image" Target="../media/image16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50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9" Type="http://schemas.openxmlformats.org/officeDocument/2006/relationships/image" Target="../media/image1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57.xml"/><Relationship Id="rId10" Type="http://schemas.openxmlformats.org/officeDocument/2006/relationships/image" Target="../media/image25.jpeg"/><Relationship Id="rId4" Type="http://schemas.openxmlformats.org/officeDocument/2006/relationships/slideLayout" Target="../slideLayouts/slideLayout56.xml"/><Relationship Id="rId9" Type="http://schemas.openxmlformats.org/officeDocument/2006/relationships/image" Target="../media/image2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10" Type="http://schemas.openxmlformats.org/officeDocument/2006/relationships/image" Target="../media/image29.png"/><Relationship Id="rId4" Type="http://schemas.openxmlformats.org/officeDocument/2006/relationships/slideLayout" Target="../slideLayouts/slideLayout63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24.jpe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slideLayout" Target="../slideLayouts/slideLayout83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4.xml"/><Relationship Id="rId9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17" descr="Picture 17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313600" y="6069519"/>
            <a:ext cx="1682571" cy="6430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5540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7" r:id="rId3"/>
    <p:sldLayoutId id="2147483668" r:id="rId4"/>
    <p:sldLayoutId id="2147483672" r:id="rId5"/>
    <p:sldLayoutId id="2147483673" r:id="rId6"/>
    <p:sldLayoutId id="2147483670" r:id="rId7"/>
    <p:sldLayoutId id="2147483674" r:id="rId8"/>
    <p:sldLayoutId id="2147483671" r:id="rId9"/>
    <p:sldLayoutId id="2147483675" r:id="rId10"/>
    <p:sldLayoutId id="2147483681" r:id="rId11"/>
    <p:sldLayoutId id="2147483707" r:id="rId12"/>
    <p:sldLayoutId id="2147483750" r:id="rId13"/>
    <p:sldLayoutId id="2147483817" r:id="rId14"/>
    <p:sldLayoutId id="2147483819" r:id="rId15"/>
    <p:sldLayoutId id="214748382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Open Sans"/>
          <a:ea typeface="+mj-ea"/>
          <a:cs typeface="+mj-cs"/>
        </a:defRPr>
      </a:lvl1pPr>
    </p:titleStyle>
    <p:bodyStyle>
      <a:lvl1pPr marL="512763" indent="-51276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"/>
          <a:ea typeface="+mn-ea"/>
          <a:cs typeface="+mn-cs"/>
        </a:defRPr>
      </a:lvl2pPr>
      <a:lvl3pPr marL="1376363" indent="-4619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"/>
          <a:ea typeface="+mn-ea"/>
          <a:cs typeface="+mn-cs"/>
        </a:defRPr>
      </a:lvl3pPr>
      <a:lvl4pPr marL="18288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"/>
          <a:ea typeface="+mn-ea"/>
          <a:cs typeface="+mn-cs"/>
        </a:defRPr>
      </a:lvl4pPr>
      <a:lvl5pPr marL="2290763" indent="-4619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6136" y="1524000"/>
            <a:ext cx="10972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-101593" y="6704299"/>
            <a:ext cx="1142274" cy="205107"/>
          </a:xfrm>
          <a:prstGeom prst="rect">
            <a:avLst/>
          </a:prstGeom>
          <a:noFill/>
        </p:spPr>
        <p:txBody>
          <a:bodyPr wrap="none" lIns="121907" tIns="60953" rIns="121907" bIns="60953" rtlCol="0">
            <a:spAutoFit/>
          </a:bodyPr>
          <a:lstStyle/>
          <a:p>
            <a:r>
              <a:rPr lang="en-GB" sz="533" i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© Enghouse Systems Ltd </a:t>
            </a:r>
            <a:r>
              <a:rPr lang="en-GB" sz="533" i="0" baseline="-25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2011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149" y="274639"/>
            <a:ext cx="9127463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2E39A-7CF5-4AB5-B3FD-093CC6F4798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17" y="6234016"/>
            <a:ext cx="12192000" cy="634621"/>
          </a:xfrm>
          <a:prstGeom prst="rect">
            <a:avLst/>
          </a:prstGeom>
        </p:spPr>
      </p:pic>
      <p:pic>
        <p:nvPicPr>
          <p:cNvPr id="12" name="Picture 11" descr="EnghouseInteractive-rgb.jp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9813965" y="548640"/>
            <a:ext cx="1962675" cy="74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3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59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D0A0E"/>
          </a:solidFill>
          <a:latin typeface="Verdana" pitchFamily="1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D0A0E"/>
          </a:solidFill>
          <a:latin typeface="Verdana" pitchFamily="1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D0A0E"/>
          </a:solidFill>
          <a:latin typeface="Verdana" pitchFamily="1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D0A0E"/>
          </a:solidFill>
          <a:latin typeface="Verdana" pitchFamily="1" charset="0"/>
          <a:ea typeface="ＭＳ Ｐゴシック" pitchFamily="1" charset="-128"/>
        </a:defRPr>
      </a:lvl5pPr>
      <a:lvl6pPr marL="457131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D0A0E"/>
          </a:solidFill>
          <a:latin typeface="Verdana" pitchFamily="1" charset="0"/>
          <a:ea typeface="ＭＳ Ｐゴシック" pitchFamily="1" charset="-128"/>
        </a:defRPr>
      </a:lvl6pPr>
      <a:lvl7pPr marL="914264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D0A0E"/>
          </a:solidFill>
          <a:latin typeface="Verdana" pitchFamily="1" charset="0"/>
          <a:ea typeface="ＭＳ Ｐゴシック" pitchFamily="1" charset="-128"/>
        </a:defRPr>
      </a:lvl7pPr>
      <a:lvl8pPr marL="1371396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D0A0E"/>
          </a:solidFill>
          <a:latin typeface="Verdana" pitchFamily="1" charset="0"/>
          <a:ea typeface="ＭＳ Ｐゴシック" pitchFamily="1" charset="-128"/>
        </a:defRPr>
      </a:lvl8pPr>
      <a:lvl9pPr marL="1828528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D0A0E"/>
          </a:solidFill>
          <a:latin typeface="Verdana" pitchFamily="1" charset="0"/>
          <a:ea typeface="ＭＳ Ｐゴシック" pitchFamily="1" charset="-128"/>
        </a:defRPr>
      </a:lvl9pPr>
    </p:titleStyle>
    <p:bodyStyle>
      <a:lvl1pPr marL="342850" marR="0" indent="-342850" algn="l" defTabSz="914264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Blip>
          <a:blip r:embed="rId11"/>
        </a:buBlip>
        <a:tabLst/>
        <a:defRPr lang="en-US" sz="2267" noProof="0" dirty="0" smtClean="0">
          <a:solidFill>
            <a:srgbClr val="003591"/>
          </a:solidFill>
          <a:latin typeface="Arial" pitchFamily="34" charset="0"/>
          <a:ea typeface="+mn-ea"/>
          <a:cs typeface="Arial" pitchFamily="34" charset="0"/>
        </a:defRPr>
      </a:lvl1pPr>
      <a:lvl2pPr marL="742839" marR="0" indent="-285710" algn="l" defTabSz="914264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tabLst/>
        <a:defRPr sz="2000">
          <a:solidFill>
            <a:srgbClr val="3F3F3F"/>
          </a:solidFill>
          <a:latin typeface="Arial" pitchFamily="34" charset="0"/>
          <a:ea typeface="+mn-ea"/>
          <a:cs typeface="Arial" pitchFamily="34" charset="0"/>
        </a:defRPr>
      </a:lvl2pPr>
      <a:lvl3pPr marL="1142830" marR="0" indent="-228568" algn="l" defTabSz="914264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tabLst/>
        <a:defRPr sz="1867">
          <a:solidFill>
            <a:srgbClr val="3F3F3F"/>
          </a:solidFill>
          <a:latin typeface="Arial" pitchFamily="34" charset="0"/>
          <a:ea typeface="+mn-ea"/>
          <a:cs typeface="Arial" pitchFamily="34" charset="0"/>
        </a:defRPr>
      </a:lvl3pPr>
      <a:lvl4pPr marL="1599960" marR="0" indent="-228568" algn="l" defTabSz="914264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tabLst/>
        <a:defRPr sz="1600">
          <a:solidFill>
            <a:srgbClr val="3F3F3F"/>
          </a:solidFill>
          <a:latin typeface="Arial" pitchFamily="34" charset="0"/>
          <a:ea typeface="+mn-ea"/>
          <a:cs typeface="Arial" pitchFamily="34" charset="0"/>
        </a:defRPr>
      </a:lvl4pPr>
      <a:lvl5pPr marL="2057091" marR="0" indent="-228568" algn="l" defTabSz="914264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tabLst/>
        <a:defRPr sz="1467">
          <a:solidFill>
            <a:srgbClr val="3F3F3F"/>
          </a:solidFill>
          <a:latin typeface="Arial" pitchFamily="34" charset="0"/>
          <a:ea typeface="+mn-ea"/>
          <a:cs typeface="Arial" pitchFamily="34" charset="0"/>
        </a:defRPr>
      </a:lvl5pPr>
      <a:lvl6pPr marL="2514224" indent="-228568" algn="l" rtl="0" eaLnBrk="1" fontAlgn="base" hangingPunct="1">
        <a:spcBef>
          <a:spcPct val="20000"/>
        </a:spcBef>
        <a:spcAft>
          <a:spcPct val="0"/>
        </a:spcAft>
        <a:buChar char="•"/>
        <a:defRPr sz="1467">
          <a:solidFill>
            <a:srgbClr val="3F3F3F"/>
          </a:solidFill>
          <a:latin typeface="+mn-lt"/>
          <a:ea typeface="+mn-ea"/>
        </a:defRPr>
      </a:lvl6pPr>
      <a:lvl7pPr marL="2971356" indent="-228568" algn="l" rtl="0" eaLnBrk="1" fontAlgn="base" hangingPunct="1">
        <a:spcBef>
          <a:spcPct val="20000"/>
        </a:spcBef>
        <a:spcAft>
          <a:spcPct val="0"/>
        </a:spcAft>
        <a:buChar char="•"/>
        <a:defRPr sz="1467">
          <a:solidFill>
            <a:srgbClr val="3F3F3F"/>
          </a:solidFill>
          <a:latin typeface="+mn-lt"/>
          <a:ea typeface="+mn-ea"/>
        </a:defRPr>
      </a:lvl7pPr>
      <a:lvl8pPr marL="3428488" indent="-228568" algn="l" rtl="0" eaLnBrk="1" fontAlgn="base" hangingPunct="1">
        <a:spcBef>
          <a:spcPct val="20000"/>
        </a:spcBef>
        <a:spcAft>
          <a:spcPct val="0"/>
        </a:spcAft>
        <a:buChar char="•"/>
        <a:defRPr sz="1467">
          <a:solidFill>
            <a:srgbClr val="3F3F3F"/>
          </a:solidFill>
          <a:latin typeface="+mn-lt"/>
          <a:ea typeface="+mn-ea"/>
        </a:defRPr>
      </a:lvl8pPr>
      <a:lvl9pPr marL="3885622" indent="-228568" algn="l" rtl="0" eaLnBrk="1" fontAlgn="base" hangingPunct="1">
        <a:spcBef>
          <a:spcPct val="20000"/>
        </a:spcBef>
        <a:spcAft>
          <a:spcPct val="0"/>
        </a:spcAft>
        <a:buChar char="•"/>
        <a:defRPr sz="1467">
          <a:solidFill>
            <a:srgbClr val="3F3F3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03461" y="5953167"/>
            <a:ext cx="11988540" cy="914400"/>
            <a:chOff x="152595" y="6172200"/>
            <a:chExt cx="8991405" cy="685800"/>
          </a:xfrm>
        </p:grpSpPr>
        <p:pic>
          <p:nvPicPr>
            <p:cNvPr id="5" name="Picture 4" descr="Enghouse_Waves_phil3.emf"/>
            <p:cNvPicPr>
              <a:picLocks noChangeAspect="1"/>
            </p:cNvPicPr>
            <p:nvPr/>
          </p:nvPicPr>
          <p:blipFill>
            <a:blip r:embed="rId26">
              <a:alphaModFix amt="70000"/>
            </a:blip>
            <a:srcRect r="253" b="5626"/>
            <a:stretch>
              <a:fillRect/>
            </a:stretch>
          </p:blipFill>
          <p:spPr>
            <a:xfrm>
              <a:off x="2455334" y="6187580"/>
              <a:ext cx="6688666" cy="670420"/>
            </a:xfrm>
            <a:prstGeom prst="rect">
              <a:avLst/>
            </a:prstGeom>
          </p:spPr>
        </p:pic>
        <p:pic>
          <p:nvPicPr>
            <p:cNvPr id="6" name="Picture 5" descr="EnghouseInteractive_CMYK_LogoWHITE.emf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52595" y="6172200"/>
              <a:ext cx="1599810" cy="557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658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1" r:id="rId2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609585" rtl="0" eaLnBrk="1" latinLnBrk="0" hangingPunct="1">
        <a:spcBef>
          <a:spcPct val="0"/>
        </a:spcBef>
        <a:buNone/>
        <a:defRPr sz="4267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Clr>
          <a:srgbClr val="5ABDD7"/>
        </a:buClr>
        <a:buSzPct val="70000"/>
        <a:buFont typeface="Lucida Grande"/>
        <a:buChar char="◆"/>
        <a:defRPr sz="4267" kern="1200">
          <a:solidFill>
            <a:srgbClr val="005199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Clr>
          <a:srgbClr val="5ABDD7"/>
        </a:buClr>
        <a:buSzPct val="70000"/>
        <a:buFont typeface="Lucida Grande"/>
        <a:buChar char="◆"/>
        <a:defRPr sz="3733" kern="1200">
          <a:solidFill>
            <a:srgbClr val="005199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Clr>
          <a:srgbClr val="5ABDD7"/>
        </a:buClr>
        <a:buSzPct val="70000"/>
        <a:buFont typeface="Lucida Grande"/>
        <a:buChar char="◆"/>
        <a:defRPr sz="3200" kern="1200">
          <a:solidFill>
            <a:srgbClr val="005199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Clr>
          <a:srgbClr val="5ABDD7"/>
        </a:buClr>
        <a:buSzPct val="70000"/>
        <a:buFont typeface="Lucida Grande"/>
        <a:buChar char="◆"/>
        <a:defRPr sz="2667" kern="1200">
          <a:solidFill>
            <a:srgbClr val="005199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Clr>
          <a:srgbClr val="5ABDD7"/>
        </a:buClr>
        <a:buSzPct val="70000"/>
        <a:buFont typeface="Lucida Grande"/>
        <a:buChar char="◆"/>
        <a:defRPr sz="2667" kern="1200">
          <a:solidFill>
            <a:srgbClr val="005199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6136" y="1524000"/>
            <a:ext cx="10972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-101593" y="6704299"/>
            <a:ext cx="1142274" cy="205107"/>
          </a:xfrm>
          <a:prstGeom prst="rect">
            <a:avLst/>
          </a:prstGeom>
          <a:noFill/>
        </p:spPr>
        <p:txBody>
          <a:bodyPr wrap="none" lIns="121907" tIns="60953" rIns="121907" bIns="60953" rtlCol="0">
            <a:spAutoFit/>
          </a:bodyPr>
          <a:lstStyle/>
          <a:p>
            <a:r>
              <a:rPr lang="en-GB" sz="533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© Enghouse Systems Ltd </a:t>
            </a:r>
            <a:r>
              <a:rPr lang="en-GB" sz="533" baseline="-250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2011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149" y="274639"/>
            <a:ext cx="9127463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2E39A-7CF5-4AB5-B3FD-093CC6F479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17" y="6234016"/>
            <a:ext cx="12192000" cy="634621"/>
          </a:xfrm>
          <a:prstGeom prst="rect">
            <a:avLst/>
          </a:prstGeom>
        </p:spPr>
      </p:pic>
      <p:pic>
        <p:nvPicPr>
          <p:cNvPr id="12" name="Picture 11" descr="EnghouseInteractive-rgb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9813965" y="548640"/>
            <a:ext cx="1962675" cy="74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59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D0A0E"/>
          </a:solidFill>
          <a:latin typeface="Verdana" pitchFamily="1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D0A0E"/>
          </a:solidFill>
          <a:latin typeface="Verdana" pitchFamily="1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D0A0E"/>
          </a:solidFill>
          <a:latin typeface="Verdana" pitchFamily="1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D0A0E"/>
          </a:solidFill>
          <a:latin typeface="Verdana" pitchFamily="1" charset="0"/>
          <a:ea typeface="ＭＳ Ｐゴシック" pitchFamily="1" charset="-128"/>
        </a:defRPr>
      </a:lvl5pPr>
      <a:lvl6pPr marL="457131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D0A0E"/>
          </a:solidFill>
          <a:latin typeface="Verdana" pitchFamily="1" charset="0"/>
          <a:ea typeface="ＭＳ Ｐゴシック" pitchFamily="1" charset="-128"/>
        </a:defRPr>
      </a:lvl6pPr>
      <a:lvl7pPr marL="914264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D0A0E"/>
          </a:solidFill>
          <a:latin typeface="Verdana" pitchFamily="1" charset="0"/>
          <a:ea typeface="ＭＳ Ｐゴシック" pitchFamily="1" charset="-128"/>
        </a:defRPr>
      </a:lvl7pPr>
      <a:lvl8pPr marL="1371396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D0A0E"/>
          </a:solidFill>
          <a:latin typeface="Verdana" pitchFamily="1" charset="0"/>
          <a:ea typeface="ＭＳ Ｐゴシック" pitchFamily="1" charset="-128"/>
        </a:defRPr>
      </a:lvl8pPr>
      <a:lvl9pPr marL="1828528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D0A0E"/>
          </a:solidFill>
          <a:latin typeface="Verdana" pitchFamily="1" charset="0"/>
          <a:ea typeface="ＭＳ Ｐゴシック" pitchFamily="1" charset="-128"/>
        </a:defRPr>
      </a:lvl9pPr>
    </p:titleStyle>
    <p:bodyStyle>
      <a:lvl1pPr marL="342850" marR="0" indent="-342850" algn="l" defTabSz="914264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Blip>
          <a:blip r:embed="rId9"/>
        </a:buBlip>
        <a:tabLst/>
        <a:defRPr lang="en-US" sz="2267" noProof="0" dirty="0" smtClean="0">
          <a:solidFill>
            <a:srgbClr val="003591"/>
          </a:solidFill>
          <a:latin typeface="Arial" pitchFamily="34" charset="0"/>
          <a:ea typeface="+mn-ea"/>
          <a:cs typeface="Arial" pitchFamily="34" charset="0"/>
        </a:defRPr>
      </a:lvl1pPr>
      <a:lvl2pPr marL="742839" marR="0" indent="-285710" algn="l" defTabSz="914264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tabLst/>
        <a:defRPr sz="2000">
          <a:solidFill>
            <a:srgbClr val="3F3F3F"/>
          </a:solidFill>
          <a:latin typeface="Arial" pitchFamily="34" charset="0"/>
          <a:ea typeface="+mn-ea"/>
          <a:cs typeface="Arial" pitchFamily="34" charset="0"/>
        </a:defRPr>
      </a:lvl2pPr>
      <a:lvl3pPr marL="1142830" marR="0" indent="-228568" algn="l" defTabSz="914264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tabLst/>
        <a:defRPr sz="1867">
          <a:solidFill>
            <a:srgbClr val="3F3F3F"/>
          </a:solidFill>
          <a:latin typeface="Arial" pitchFamily="34" charset="0"/>
          <a:ea typeface="+mn-ea"/>
          <a:cs typeface="Arial" pitchFamily="34" charset="0"/>
        </a:defRPr>
      </a:lvl3pPr>
      <a:lvl4pPr marL="1599960" marR="0" indent="-228568" algn="l" defTabSz="914264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tabLst/>
        <a:defRPr sz="1600">
          <a:solidFill>
            <a:srgbClr val="3F3F3F"/>
          </a:solidFill>
          <a:latin typeface="Arial" pitchFamily="34" charset="0"/>
          <a:ea typeface="+mn-ea"/>
          <a:cs typeface="Arial" pitchFamily="34" charset="0"/>
        </a:defRPr>
      </a:lvl4pPr>
      <a:lvl5pPr marL="2057091" marR="0" indent="-228568" algn="l" defTabSz="914264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tabLst/>
        <a:defRPr sz="1467">
          <a:solidFill>
            <a:srgbClr val="3F3F3F"/>
          </a:solidFill>
          <a:latin typeface="Arial" pitchFamily="34" charset="0"/>
          <a:ea typeface="+mn-ea"/>
          <a:cs typeface="Arial" pitchFamily="34" charset="0"/>
        </a:defRPr>
      </a:lvl5pPr>
      <a:lvl6pPr marL="2514224" indent="-228568" algn="l" rtl="0" eaLnBrk="1" fontAlgn="base" hangingPunct="1">
        <a:spcBef>
          <a:spcPct val="20000"/>
        </a:spcBef>
        <a:spcAft>
          <a:spcPct val="0"/>
        </a:spcAft>
        <a:buChar char="•"/>
        <a:defRPr sz="1467">
          <a:solidFill>
            <a:srgbClr val="3F3F3F"/>
          </a:solidFill>
          <a:latin typeface="+mn-lt"/>
          <a:ea typeface="+mn-ea"/>
        </a:defRPr>
      </a:lvl6pPr>
      <a:lvl7pPr marL="2971356" indent="-228568" algn="l" rtl="0" eaLnBrk="1" fontAlgn="base" hangingPunct="1">
        <a:spcBef>
          <a:spcPct val="20000"/>
        </a:spcBef>
        <a:spcAft>
          <a:spcPct val="0"/>
        </a:spcAft>
        <a:buChar char="•"/>
        <a:defRPr sz="1467">
          <a:solidFill>
            <a:srgbClr val="3F3F3F"/>
          </a:solidFill>
          <a:latin typeface="+mn-lt"/>
          <a:ea typeface="+mn-ea"/>
        </a:defRPr>
      </a:lvl7pPr>
      <a:lvl8pPr marL="3428488" indent="-228568" algn="l" rtl="0" eaLnBrk="1" fontAlgn="base" hangingPunct="1">
        <a:spcBef>
          <a:spcPct val="20000"/>
        </a:spcBef>
        <a:spcAft>
          <a:spcPct val="0"/>
        </a:spcAft>
        <a:buChar char="•"/>
        <a:defRPr sz="1467">
          <a:solidFill>
            <a:srgbClr val="3F3F3F"/>
          </a:solidFill>
          <a:latin typeface="+mn-lt"/>
          <a:ea typeface="+mn-ea"/>
        </a:defRPr>
      </a:lvl8pPr>
      <a:lvl9pPr marL="3885622" indent="-228568" algn="l" rtl="0" eaLnBrk="1" fontAlgn="base" hangingPunct="1">
        <a:spcBef>
          <a:spcPct val="20000"/>
        </a:spcBef>
        <a:spcAft>
          <a:spcPct val="0"/>
        </a:spcAft>
        <a:buChar char="•"/>
        <a:defRPr sz="1467">
          <a:solidFill>
            <a:srgbClr val="3F3F3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swoosh.jpg"/>
          <p:cNvPicPr>
            <a:picLocks noChangeAspect="1"/>
          </p:cNvPicPr>
          <p:nvPr/>
        </p:nvPicPr>
        <p:blipFill>
          <a:blip r:embed="rId9" cstate="print"/>
          <a:srcRect l="10853" t="22843" r="3101"/>
          <a:stretch>
            <a:fillRect/>
          </a:stretch>
        </p:blipFill>
        <p:spPr>
          <a:xfrm rot="10800000">
            <a:off x="0" y="5705616"/>
            <a:ext cx="12192000" cy="1155405"/>
          </a:xfrm>
          <a:prstGeom prst="rect">
            <a:avLst/>
          </a:prstGeom>
        </p:spPr>
      </p:pic>
      <p:pic>
        <p:nvPicPr>
          <p:cNvPr id="7" name="Picture 6" descr="swoosh.jpg"/>
          <p:cNvPicPr>
            <a:picLocks noChangeAspect="1"/>
          </p:cNvPicPr>
          <p:nvPr/>
        </p:nvPicPr>
        <p:blipFill>
          <a:blip r:embed="rId9" cstate="print"/>
          <a:srcRect l="10853" t="30962" r="38236"/>
          <a:stretch>
            <a:fillRect/>
          </a:stretch>
        </p:blipFill>
        <p:spPr>
          <a:xfrm>
            <a:off x="0" y="0"/>
            <a:ext cx="7213600" cy="1033819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37784"/>
            <a:ext cx="78624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24000"/>
            <a:ext cx="1076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76000" y="6596391"/>
            <a:ext cx="101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F9DF1EC-0DB8-4A79-9A86-C6D036CA4338}" type="slidenum">
              <a:rPr lang="en-US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5" y="5867401"/>
            <a:ext cx="2053983" cy="58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1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D0A0E"/>
          </a:solidFill>
          <a:latin typeface="Verdana" pitchFamily="1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D0A0E"/>
          </a:solidFill>
          <a:latin typeface="Verdana" pitchFamily="1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D0A0E"/>
          </a:solidFill>
          <a:latin typeface="Verdana" pitchFamily="1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D0A0E"/>
          </a:solidFill>
          <a:latin typeface="Verdana" pitchFamily="1" charset="0"/>
          <a:ea typeface="ＭＳ Ｐゴシック" pitchFamily="1" charset="-128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D0A0E"/>
          </a:solidFill>
          <a:latin typeface="Verdana" pitchFamily="1" charset="0"/>
          <a:ea typeface="ＭＳ Ｐゴシック" pitchFamily="1" charset="-128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D0A0E"/>
          </a:solidFill>
          <a:latin typeface="Verdana" pitchFamily="1" charset="0"/>
          <a:ea typeface="ＭＳ Ｐゴシック" pitchFamily="1" charset="-128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D0A0E"/>
          </a:solidFill>
          <a:latin typeface="Verdana" pitchFamily="1" charset="0"/>
          <a:ea typeface="ＭＳ Ｐゴシック" pitchFamily="1" charset="-128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D0A0E"/>
          </a:solidFill>
          <a:latin typeface="Verdana" pitchFamily="1" charset="0"/>
          <a:ea typeface="ＭＳ Ｐゴシック" pitchFamily="1" charset="-128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0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3F3F3F"/>
          </a:solidFill>
          <a:latin typeface="+mn-lt"/>
          <a:ea typeface="+mn-ea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3F3F3F"/>
          </a:solidFill>
          <a:latin typeface="+mn-lt"/>
          <a:ea typeface="+mn-ea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3F3F3F"/>
          </a:solidFill>
          <a:latin typeface="+mn-lt"/>
          <a:ea typeface="+mn-ea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3F3F3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6" y="229"/>
            <a:ext cx="12191188" cy="6857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47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5ABDD7"/>
        </a:buClr>
        <a:buSzPct val="70000"/>
        <a:buFont typeface="Lucida Grande"/>
        <a:buChar char="◆"/>
        <a:defRPr sz="3200" kern="1200">
          <a:solidFill>
            <a:srgbClr val="00519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5ABDD7"/>
        </a:buClr>
        <a:buSzPct val="70000"/>
        <a:buFont typeface="Lucida Grande"/>
        <a:buChar char="◆"/>
        <a:defRPr sz="2800" kern="1200">
          <a:solidFill>
            <a:srgbClr val="00519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5ABDD7"/>
        </a:buClr>
        <a:buSzPct val="70000"/>
        <a:buFont typeface="Lucida Grande"/>
        <a:buChar char="◆"/>
        <a:defRPr sz="2400" kern="1200">
          <a:solidFill>
            <a:srgbClr val="00519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5ABDD7"/>
        </a:buClr>
        <a:buSzPct val="70000"/>
        <a:buFont typeface="Lucida Grande"/>
        <a:buChar char="◆"/>
        <a:defRPr sz="2000" kern="1200">
          <a:solidFill>
            <a:srgbClr val="005199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5ABDD7"/>
        </a:buClr>
        <a:buSzPct val="70000"/>
        <a:buFont typeface="Lucida Grande"/>
        <a:buChar char="◆"/>
        <a:defRPr sz="2000" kern="1200">
          <a:solidFill>
            <a:srgbClr val="00519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woosh.jpg"/>
          <p:cNvPicPr>
            <a:picLocks noChangeAspect="1"/>
          </p:cNvPicPr>
          <p:nvPr userDrawn="1"/>
        </p:nvPicPr>
        <p:blipFill>
          <a:blip r:embed="rId15" cstate="print"/>
          <a:srcRect l="10853" t="30962" r="38236"/>
          <a:stretch>
            <a:fillRect/>
          </a:stretch>
        </p:blipFill>
        <p:spPr>
          <a:xfrm>
            <a:off x="0" y="0"/>
            <a:ext cx="5410200" cy="10338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11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6" r:id="rId12"/>
    <p:sldLayoutId id="2147483807" r:id="rId13"/>
  </p:sldLayoutIdLst>
  <p:transition spd="med">
    <p:fade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5ABDD7"/>
        </a:buClr>
        <a:buSzPct val="70000"/>
        <a:buFont typeface="Lucida Grande"/>
        <a:buChar char="◆"/>
        <a:defRPr sz="3200" kern="1200">
          <a:solidFill>
            <a:srgbClr val="00519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5ABDD7"/>
        </a:buClr>
        <a:buSzPct val="70000"/>
        <a:buFont typeface="Lucida Grande"/>
        <a:buChar char="◆"/>
        <a:defRPr sz="2800" kern="1200">
          <a:solidFill>
            <a:srgbClr val="00519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5ABDD7"/>
        </a:buClr>
        <a:buSzPct val="70000"/>
        <a:buFont typeface="Lucida Grande"/>
        <a:buChar char="◆"/>
        <a:defRPr sz="2400" kern="1200">
          <a:solidFill>
            <a:srgbClr val="00519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5ABDD7"/>
        </a:buClr>
        <a:buSzPct val="70000"/>
        <a:buFont typeface="Lucida Grande"/>
        <a:buChar char="◆"/>
        <a:defRPr sz="2000" kern="1200">
          <a:solidFill>
            <a:srgbClr val="005199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5ABDD7"/>
        </a:buClr>
        <a:buSzPct val="70000"/>
        <a:buFont typeface="Lucida Grande"/>
        <a:buChar char="◆"/>
        <a:defRPr sz="2000" kern="1200">
          <a:solidFill>
            <a:srgbClr val="00519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swoosh.jpg"/>
          <p:cNvPicPr>
            <a:picLocks noChangeAspect="1"/>
          </p:cNvPicPr>
          <p:nvPr/>
        </p:nvPicPr>
        <p:blipFill>
          <a:blip r:embed="rId7" cstate="print"/>
          <a:srcRect l="10853" t="22843" r="3101"/>
          <a:stretch>
            <a:fillRect/>
          </a:stretch>
        </p:blipFill>
        <p:spPr>
          <a:xfrm rot="10800000">
            <a:off x="0" y="5705615"/>
            <a:ext cx="12192000" cy="1155405"/>
          </a:xfrm>
          <a:prstGeom prst="rect">
            <a:avLst/>
          </a:prstGeom>
        </p:spPr>
      </p:pic>
      <p:pic>
        <p:nvPicPr>
          <p:cNvPr id="7" name="Picture 6" descr="swoosh.jpg"/>
          <p:cNvPicPr>
            <a:picLocks noChangeAspect="1"/>
          </p:cNvPicPr>
          <p:nvPr/>
        </p:nvPicPr>
        <p:blipFill>
          <a:blip r:embed="rId7" cstate="print"/>
          <a:srcRect l="10853" t="30962" r="38236"/>
          <a:stretch>
            <a:fillRect/>
          </a:stretch>
        </p:blipFill>
        <p:spPr>
          <a:xfrm>
            <a:off x="0" y="0"/>
            <a:ext cx="7213600" cy="1033819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37784"/>
            <a:ext cx="78624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24000"/>
            <a:ext cx="1076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76000" y="6596390"/>
            <a:ext cx="101600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F9DF1EC-0DB8-4A79-9A86-C6D036CA4338}" type="slidenum">
              <a:rPr lang="en-US" sz="1467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867400"/>
            <a:ext cx="1625600" cy="58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</p:sldLayoutIdLst>
  <p:transition>
    <p:wipe dir="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733" b="1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33">
          <a:solidFill>
            <a:srgbClr val="9D0A0E"/>
          </a:solidFill>
          <a:latin typeface="Verdana" pitchFamily="1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33">
          <a:solidFill>
            <a:srgbClr val="9D0A0E"/>
          </a:solidFill>
          <a:latin typeface="Verdana" pitchFamily="1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33">
          <a:solidFill>
            <a:srgbClr val="9D0A0E"/>
          </a:solidFill>
          <a:latin typeface="Verdana" pitchFamily="1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33">
          <a:solidFill>
            <a:srgbClr val="9D0A0E"/>
          </a:solidFill>
          <a:latin typeface="Verdana" pitchFamily="1" charset="0"/>
          <a:ea typeface="ＭＳ Ｐゴシック" pitchFamily="1" charset="-128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733">
          <a:solidFill>
            <a:srgbClr val="9D0A0E"/>
          </a:solidFill>
          <a:latin typeface="Verdana" pitchFamily="1" charset="0"/>
          <a:ea typeface="ＭＳ Ｐゴシック" pitchFamily="1" charset="-128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733">
          <a:solidFill>
            <a:srgbClr val="9D0A0E"/>
          </a:solidFill>
          <a:latin typeface="Verdana" pitchFamily="1" charset="0"/>
          <a:ea typeface="ＭＳ Ｐゴシック" pitchFamily="1" charset="-128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733">
          <a:solidFill>
            <a:srgbClr val="9D0A0E"/>
          </a:solidFill>
          <a:latin typeface="Verdana" pitchFamily="1" charset="0"/>
          <a:ea typeface="ＭＳ Ｐゴシック" pitchFamily="1" charset="-128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733">
          <a:solidFill>
            <a:srgbClr val="9D0A0E"/>
          </a:solidFill>
          <a:latin typeface="Verdana" pitchFamily="1" charset="0"/>
          <a:ea typeface="ＭＳ Ｐゴシック" pitchFamily="1" charset="-128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Tx/>
        <a:buBlip>
          <a:blip r:embed="rId9"/>
        </a:buBlip>
        <a:defRPr sz="2667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har char="•"/>
        <a:defRPr sz="2133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har char="–"/>
        <a:defRPr sz="1867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•"/>
        <a:defRPr sz="1867">
          <a:solidFill>
            <a:srgbClr val="3F3F3F"/>
          </a:solidFill>
          <a:latin typeface="+mn-lt"/>
          <a:ea typeface="+mn-ea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•"/>
        <a:defRPr sz="1867">
          <a:solidFill>
            <a:srgbClr val="3F3F3F"/>
          </a:solidFill>
          <a:latin typeface="+mn-lt"/>
          <a:ea typeface="+mn-ea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•"/>
        <a:defRPr sz="1867">
          <a:solidFill>
            <a:srgbClr val="3F3F3F"/>
          </a:solidFill>
          <a:latin typeface="+mn-lt"/>
          <a:ea typeface="+mn-ea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•"/>
        <a:defRPr sz="1867">
          <a:solidFill>
            <a:srgbClr val="3F3F3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e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C62A3DC-970C-4672-92CB-07FFE4194E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IVR Inbound, Outbound and Blended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CE7B39-0D07-4B01-822E-7F124FB94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Survox</a:t>
            </a:r>
          </a:p>
        </p:txBody>
      </p:sp>
    </p:spTree>
    <p:extLst>
      <p:ext uri="{BB962C8B-B14F-4D97-AF65-F5344CB8AC3E}">
        <p14:creationId xmlns:p14="http://schemas.microsoft.com/office/powerpoint/2010/main" val="526818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0616" y="1638893"/>
            <a:ext cx="10515600" cy="4741270"/>
          </a:xfrm>
        </p:spPr>
        <p:txBody>
          <a:bodyPr/>
          <a:lstStyle/>
          <a:p>
            <a:pPr lvl="2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1600" dirty="0"/>
              <a:t>Inbound and Blended need </a:t>
            </a:r>
            <a:r>
              <a:rPr lang="en-US" sz="1600" dirty="0" smtClean="0"/>
              <a:t>the inbound DID </a:t>
            </a:r>
            <a:r>
              <a:rPr lang="en-US" sz="1600" dirty="0"/>
              <a:t>setup </a:t>
            </a:r>
            <a:r>
              <a:rPr lang="en-US" sz="1600" dirty="0" smtClean="0"/>
              <a:t>so calls can be directed correctly</a:t>
            </a:r>
            <a:endParaRPr lang="en-US" sz="1600" dirty="0"/>
          </a:p>
          <a:p>
            <a:pPr lvl="3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dirty="0"/>
              <a:t>Single DID for a single study is allowed</a:t>
            </a:r>
          </a:p>
          <a:p>
            <a:pPr lvl="3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dirty="0"/>
              <a:t>Can be defined in the Console under Status &amp; Configuration</a:t>
            </a:r>
          </a:p>
          <a:p>
            <a:pPr lvl="3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dirty="0"/>
              <a:t>Choose next available DID box to enter 10-digit number</a:t>
            </a:r>
          </a:p>
          <a:p>
            <a:pPr lvl="3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dirty="0"/>
              <a:t>Choose IVR in dropdown box next to the entered number</a:t>
            </a:r>
          </a:p>
          <a:p>
            <a:pPr lvl="3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dirty="0"/>
              <a:t>Save and settings will be reloaded into the dialer to update the Dial plan</a:t>
            </a:r>
          </a:p>
          <a:p>
            <a:pPr lvl="2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1600" dirty="0"/>
              <a:t>Access and Update the IVRCONTROL file in the $CFMC/control </a:t>
            </a:r>
            <a:r>
              <a:rPr lang="en-US" sz="1600" dirty="0" smtClean="0"/>
              <a:t>directory or in the Survox Console under Manage-&gt;Study Control-&gt;IVR Studies</a:t>
            </a:r>
            <a:endParaRPr lang="en-US" sz="1600" dirty="0"/>
          </a:p>
          <a:p>
            <a:pPr lvl="3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dirty="0"/>
              <a:t>Inbound and Blended </a:t>
            </a:r>
            <a:r>
              <a:rPr lang="en-US" dirty="0" smtClean="0"/>
              <a:t>studies </a:t>
            </a:r>
            <a:r>
              <a:rPr lang="en-US" dirty="0"/>
              <a:t>include the </a:t>
            </a:r>
            <a:r>
              <a:rPr lang="en-US" dirty="0" err="1"/>
              <a:t>studycode</a:t>
            </a:r>
            <a:r>
              <a:rPr lang="en-US" dirty="0"/>
              <a:t>, study type, DID number, max </a:t>
            </a:r>
            <a:r>
              <a:rPr lang="en-US" dirty="0" err="1"/>
              <a:t>survents</a:t>
            </a:r>
            <a:r>
              <a:rPr lang="en-US" dirty="0"/>
              <a:t>, and additional features currently not used at this time</a:t>
            </a:r>
          </a:p>
          <a:p>
            <a:pPr lvl="4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dirty="0" err="1"/>
              <a:t>Ivrstudy</a:t>
            </a:r>
            <a:r>
              <a:rPr lang="en-US" dirty="0"/>
              <a:t>, blended, 5555555552 max:10 pri:3 pri_wt:4 numq_wt:5 age_wt:3</a:t>
            </a:r>
          </a:p>
          <a:p>
            <a:pPr lvl="3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dirty="0"/>
              <a:t>Outbound </a:t>
            </a:r>
            <a:r>
              <a:rPr lang="en-US" dirty="0" smtClean="0"/>
              <a:t>Studies </a:t>
            </a:r>
            <a:r>
              <a:rPr lang="en-US" dirty="0"/>
              <a:t>do not include the DID number </a:t>
            </a:r>
          </a:p>
          <a:p>
            <a:pPr lvl="2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1600" dirty="0"/>
              <a:t>Read updated IVRCONTROL file into the study server</a:t>
            </a:r>
          </a:p>
          <a:p>
            <a:pPr lvl="3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Issue Server Reload from </a:t>
            </a:r>
            <a:r>
              <a:rPr lang="en-US" dirty="0"/>
              <a:t>Manage-&gt;Study Control-&gt;IVR </a:t>
            </a:r>
            <a:r>
              <a:rPr lang="en-US" dirty="0" smtClean="0"/>
              <a:t>Studies or in </a:t>
            </a:r>
            <a:r>
              <a:rPr lang="en-US" dirty="0"/>
              <a:t>SURVSUPR type in “</a:t>
            </a:r>
            <a:r>
              <a:rPr lang="en-US" dirty="0" err="1"/>
              <a:t>ivrcontrolfile</a:t>
            </a:r>
            <a:r>
              <a:rPr lang="en-US" dirty="0"/>
              <a:t> update”</a:t>
            </a:r>
          </a:p>
          <a:p>
            <a:pPr>
              <a:buClr>
                <a:schemeClr val="bg1"/>
              </a:buClr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DID’s and IVR Control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758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1800" dirty="0"/>
              <a:t>Inbound IVR can be accessed by dialing into the DID that you specified in the IVRCONTROL file</a:t>
            </a:r>
          </a:p>
          <a:p>
            <a:pPr lvl="2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1800" dirty="0"/>
              <a:t>Outbound IVR </a:t>
            </a:r>
            <a:r>
              <a:rPr lang="en-US" sz="1800" dirty="0" smtClean="0"/>
              <a:t>will automatically start when you reload the </a:t>
            </a:r>
            <a:r>
              <a:rPr lang="en-US" sz="1800" dirty="0" err="1" smtClean="0"/>
              <a:t>ivrcontrolfile</a:t>
            </a:r>
            <a:r>
              <a:rPr lang="en-US" sz="1800" dirty="0" smtClean="0"/>
              <a:t>. Sample must be available and within calling times for it to place a call.</a:t>
            </a:r>
            <a:endParaRPr lang="en-US" sz="1800" dirty="0"/>
          </a:p>
          <a:p>
            <a:pPr lvl="2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1800" dirty="0" smtClean="0"/>
              <a:t>Blended</a:t>
            </a:r>
          </a:p>
          <a:p>
            <a:pPr lvl="3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do a server reload for the IVR or run the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ivrcontrolfile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update command before starting interviewers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dirty="0"/>
              <a:t>Start your interviewers on the dialer as you normally do, they will then be able to check for a respondent on hold with the GETHELDIN statement or begin dialing on the study as normal.</a:t>
            </a:r>
          </a:p>
          <a:p>
            <a:pPr lvl="3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dirty="0"/>
              <a:t>Inbound respondent portion can be accessed by dialing into the DID number that you specified in the IVRCONTROL file.</a:t>
            </a:r>
          </a:p>
          <a:p>
            <a:pPr>
              <a:buClr>
                <a:schemeClr val="bg1"/>
              </a:buClr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6862" y="214532"/>
            <a:ext cx="11805137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Starting and Accessing Studies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4059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174378" y="3576918"/>
            <a:ext cx="9798423" cy="274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694331" y="1898854"/>
            <a:ext cx="2465294" cy="104354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AB8717-864F-AD46-B1F4-1C40CBD8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52" y="214532"/>
            <a:ext cx="11952725" cy="1325563"/>
          </a:xfrm>
        </p:spPr>
        <p:txBody>
          <a:bodyPr/>
          <a:lstStyle/>
          <a:p>
            <a:r>
              <a:rPr lang="en-US" dirty="0">
                <a:latin typeface="Calibri "/>
              </a:rPr>
              <a:t>Corporate Divisions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AAFDE8-5A1B-6B40-AE22-6CBDD690E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2192000" cy="1024379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526553" y="397143"/>
            <a:ext cx="10515600" cy="985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Open Sans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                              "/>
                <a:ea typeface="+mj-ea"/>
                <a:cs typeface="Calibri" panose="020F0502020204030204" pitchFamily="34" charset="0"/>
              </a:rPr>
              <a:t>Outbound IVR Call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                              "/>
                <a:ea typeface="+mj-ea"/>
                <a:cs typeface="Calibri" panose="020F0502020204030204" pitchFamily="34" charset="0"/>
              </a:rPr>
              <a:t> Flow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                              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374" y="2064738"/>
            <a:ext cx="2023207" cy="71177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289177" y="2064739"/>
            <a:ext cx="1380564" cy="71177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Outbound IVR</a:t>
            </a:r>
            <a:endParaRPr lang="en-US" b="1" dirty="0"/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 flipV="1">
            <a:off x="6669741" y="2420627"/>
            <a:ext cx="1927412" cy="1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" idx="3"/>
            <a:endCxn id="10" idx="1"/>
          </p:cNvCxnSpPr>
          <p:nvPr/>
        </p:nvCxnSpPr>
        <p:spPr>
          <a:xfrm>
            <a:off x="4159625" y="2420628"/>
            <a:ext cx="112955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461248" y="3738984"/>
            <a:ext cx="909021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Outbound IVR Call Flow (Study Type Outbound)</a:t>
            </a:r>
          </a:p>
          <a:p>
            <a:r>
              <a:rPr lang="en-US" sz="1400" b="1" dirty="0"/>
              <a:t>	</a:t>
            </a:r>
            <a:endParaRPr lang="en-US" sz="1400" b="1" dirty="0" smtClean="0"/>
          </a:p>
          <a:p>
            <a:r>
              <a:rPr lang="en-US" sz="1400" b="1" dirty="0"/>
              <a:t>	</a:t>
            </a:r>
            <a:r>
              <a:rPr lang="en-US" sz="1400" b="1" dirty="0" smtClean="0"/>
              <a:t>• Phone record is pulled by a background </a:t>
            </a:r>
            <a:r>
              <a:rPr lang="en-US" sz="1400" b="1" dirty="0" err="1" smtClean="0"/>
              <a:t>Survent</a:t>
            </a:r>
            <a:r>
              <a:rPr lang="en-US" sz="1400" b="1" dirty="0" smtClean="0"/>
              <a:t> process within the Survox Server</a:t>
            </a:r>
          </a:p>
          <a:p>
            <a:r>
              <a:rPr lang="en-US" sz="1400" b="1" dirty="0"/>
              <a:t>	</a:t>
            </a:r>
            <a:endParaRPr lang="en-US" sz="1400" b="1" dirty="0" smtClean="0"/>
          </a:p>
          <a:p>
            <a:r>
              <a:rPr lang="en-US" sz="1400" b="1" dirty="0"/>
              <a:t>	</a:t>
            </a:r>
            <a:r>
              <a:rPr lang="en-US" sz="1400" b="1" dirty="0" smtClean="0"/>
              <a:t>• The phone record is processed and sent to the dialer for dialing</a:t>
            </a:r>
          </a:p>
          <a:p>
            <a:r>
              <a:rPr lang="en-US" sz="1400" b="1" dirty="0"/>
              <a:t>	</a:t>
            </a:r>
            <a:endParaRPr lang="en-US" sz="1400" b="1" dirty="0" smtClean="0"/>
          </a:p>
          <a:p>
            <a:r>
              <a:rPr lang="en-US" sz="1400" b="1" dirty="0"/>
              <a:t>	</a:t>
            </a:r>
            <a:r>
              <a:rPr lang="en-US" sz="1400" b="1" dirty="0" smtClean="0"/>
              <a:t>• Once the respondent Answers the Dialer tells the study server that the call is connected.</a:t>
            </a:r>
          </a:p>
          <a:p>
            <a:r>
              <a:rPr lang="en-US" sz="1400" b="1" dirty="0"/>
              <a:t>	</a:t>
            </a:r>
            <a:endParaRPr lang="en-US" sz="1400" b="1" dirty="0" smtClean="0"/>
          </a:p>
          <a:p>
            <a:r>
              <a:rPr lang="en-US" sz="1400" b="1" dirty="0"/>
              <a:t>	</a:t>
            </a:r>
            <a:r>
              <a:rPr lang="en-US" sz="1400" b="1" dirty="0" smtClean="0"/>
              <a:t>• The study server tells </a:t>
            </a:r>
            <a:r>
              <a:rPr lang="en-US" sz="1400" b="1" dirty="0" err="1" smtClean="0"/>
              <a:t>Survent</a:t>
            </a:r>
            <a:r>
              <a:rPr lang="en-US" sz="1400" b="1" dirty="0" smtClean="0"/>
              <a:t> and in return </a:t>
            </a:r>
            <a:r>
              <a:rPr lang="en-US" sz="1400" b="1" dirty="0" err="1" smtClean="0"/>
              <a:t>Survent</a:t>
            </a:r>
            <a:r>
              <a:rPr lang="en-US" sz="1400" b="1" dirty="0" smtClean="0"/>
              <a:t> begins the IVR Survey telling the system what audio 	files to play for each questions then awaits a response.</a:t>
            </a:r>
          </a:p>
          <a:p>
            <a:endParaRPr lang="en-US" sz="1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153" y="2007366"/>
            <a:ext cx="1515223" cy="8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07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174378" y="3576918"/>
            <a:ext cx="9798423" cy="274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AAFDE8-5A1B-6B40-AE22-6CBDD690E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2192000" cy="1024379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526553" y="397143"/>
            <a:ext cx="10515600" cy="985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Open Sans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                              "/>
                <a:ea typeface="+mj-ea"/>
                <a:cs typeface="Calibri" panose="020F0502020204030204" pitchFamily="34" charset="0"/>
              </a:rPr>
              <a:t>Outbound IVR Call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                              "/>
                <a:ea typeface="+mj-ea"/>
                <a:cs typeface="Calibri" panose="020F0502020204030204" pitchFamily="34" charset="0"/>
              </a:rPr>
              <a:t> Flow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                              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034776" y="1818722"/>
            <a:ext cx="2465294" cy="1043547"/>
            <a:chOff x="1694331" y="1898854"/>
            <a:chExt cx="2465294" cy="1043547"/>
          </a:xfrm>
        </p:grpSpPr>
        <p:sp>
          <p:nvSpPr>
            <p:cNvPr id="2" name="Rounded Rectangle 1"/>
            <p:cNvSpPr/>
            <p:nvPr/>
          </p:nvSpPr>
          <p:spPr>
            <a:xfrm>
              <a:off x="1694331" y="1898854"/>
              <a:ext cx="2465294" cy="104354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5374" y="2049259"/>
              <a:ext cx="2023207" cy="711778"/>
            </a:xfrm>
            <a:prstGeom prst="rect">
              <a:avLst/>
            </a:prstGeom>
          </p:spPr>
        </p:pic>
      </p:grpSp>
      <p:sp>
        <p:nvSpPr>
          <p:cNvPr id="10" name="Rounded Rectangle 9"/>
          <p:cNvSpPr/>
          <p:nvPr/>
        </p:nvSpPr>
        <p:spPr>
          <a:xfrm>
            <a:off x="4688813" y="2064739"/>
            <a:ext cx="1380564" cy="71177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Inbound IVR</a:t>
            </a:r>
            <a:endParaRPr lang="en-US" b="1" dirty="0"/>
          </a:p>
        </p:txBody>
      </p:sp>
      <p:pic>
        <p:nvPicPr>
          <p:cNvPr id="13" name="Picture 12" descr="C:\Users\mary\AppData\Local\Microsoft\Windows\Temporary Internet Files\Content.IE5\7I7163XV\MP90041182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424" y="1786209"/>
            <a:ext cx="1465954" cy="124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>
            <a:stCxn id="10" idx="3"/>
          </p:cNvCxnSpPr>
          <p:nvPr/>
        </p:nvCxnSpPr>
        <p:spPr>
          <a:xfrm flipV="1">
            <a:off x="6069377" y="2420627"/>
            <a:ext cx="1927412" cy="1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" idx="3"/>
            <a:endCxn id="10" idx="1"/>
          </p:cNvCxnSpPr>
          <p:nvPr/>
        </p:nvCxnSpPr>
        <p:spPr>
          <a:xfrm>
            <a:off x="3559261" y="2420628"/>
            <a:ext cx="112955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461248" y="3738984"/>
            <a:ext cx="909021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Inbound IVR Call Flow (Study Type Inbound)</a:t>
            </a:r>
          </a:p>
          <a:p>
            <a:r>
              <a:rPr lang="en-US" sz="1400" b="1" dirty="0"/>
              <a:t>	</a:t>
            </a:r>
            <a:endParaRPr lang="en-US" sz="1400" b="1" dirty="0" smtClean="0"/>
          </a:p>
          <a:p>
            <a:r>
              <a:rPr lang="en-US" sz="1400" b="1" dirty="0"/>
              <a:t>	</a:t>
            </a:r>
            <a:r>
              <a:rPr lang="en-US" sz="1400" b="1" dirty="0" smtClean="0"/>
              <a:t>• Phone Call is Received by dialer and it checks to see if the inbound DID is assigned to a study</a:t>
            </a:r>
          </a:p>
          <a:p>
            <a:r>
              <a:rPr lang="en-US" sz="1400" b="1" dirty="0"/>
              <a:t>	</a:t>
            </a:r>
            <a:endParaRPr lang="en-US" sz="1400" b="1" dirty="0" smtClean="0"/>
          </a:p>
          <a:p>
            <a:r>
              <a:rPr lang="en-US" sz="1400" b="1" dirty="0"/>
              <a:t>	</a:t>
            </a:r>
            <a:r>
              <a:rPr lang="en-US" sz="1400" b="1" dirty="0" smtClean="0"/>
              <a:t>• If DID is found it tells the study server that there is a call and the study server starts a </a:t>
            </a:r>
            <a:r>
              <a:rPr lang="en-US" sz="1400" b="1" dirty="0" err="1" smtClean="0"/>
              <a:t>Survent</a:t>
            </a:r>
            <a:r>
              <a:rPr lang="en-US" sz="1400" b="1" dirty="0" smtClean="0"/>
              <a:t> process to 	handle the inbound call.</a:t>
            </a:r>
          </a:p>
          <a:p>
            <a:r>
              <a:rPr lang="en-US" sz="1400" b="1" dirty="0"/>
              <a:t>	</a:t>
            </a:r>
            <a:endParaRPr lang="en-US" sz="1400" b="1" dirty="0" smtClean="0"/>
          </a:p>
          <a:p>
            <a:r>
              <a:rPr lang="en-US" sz="1400" b="1" dirty="0"/>
              <a:t>	</a:t>
            </a:r>
            <a:r>
              <a:rPr lang="en-US" sz="1400" b="1" dirty="0" smtClean="0"/>
              <a:t>• The </a:t>
            </a:r>
            <a:r>
              <a:rPr lang="en-US" sz="1400" b="1" dirty="0" err="1" smtClean="0"/>
              <a:t>Survent</a:t>
            </a:r>
            <a:r>
              <a:rPr lang="en-US" sz="1400" b="1" dirty="0" smtClean="0"/>
              <a:t> session begins playing the programmed questions and can lookup or add a phone record as 	needed.</a:t>
            </a:r>
          </a:p>
          <a:p>
            <a:r>
              <a:rPr lang="en-US" sz="1400" b="1" dirty="0"/>
              <a:t>	</a:t>
            </a:r>
            <a:endParaRPr lang="en-US" sz="1400" b="1" dirty="0" smtClean="0"/>
          </a:p>
          <a:p>
            <a:r>
              <a:rPr lang="en-US" sz="1400" b="1" dirty="0"/>
              <a:t>	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69573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553527" y="418253"/>
            <a:ext cx="76384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dirty="0" smtClean="0">
                <a:solidFill>
                  <a:schemeClr val="bg1"/>
                </a:solidFill>
                <a:latin typeface="Open Sans"/>
              </a:rPr>
              <a:t>Inbound IVR to Agent (Blended Calling)</a:t>
            </a:r>
          </a:p>
          <a:p>
            <a:pPr algn="r"/>
            <a:r>
              <a:rPr lang="en-US" sz="1200" b="1" dirty="0" smtClean="0">
                <a:solidFill>
                  <a:schemeClr val="bg1"/>
                </a:solidFill>
                <a:latin typeface="Open Sans"/>
              </a:rPr>
              <a:t>(NO AGENT OUTBOUND DIALING)</a:t>
            </a:r>
            <a:endParaRPr lang="en-US" sz="1200" b="1" dirty="0">
              <a:solidFill>
                <a:schemeClr val="bg1"/>
              </a:solidFill>
              <a:latin typeface="Open San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2163672" y="1433094"/>
            <a:ext cx="7827711" cy="1118209"/>
            <a:chOff x="294968" y="2537697"/>
            <a:chExt cx="7827711" cy="1118209"/>
          </a:xfrm>
        </p:grpSpPr>
        <p:sp>
          <p:nvSpPr>
            <p:cNvPr id="95" name="Rounded Rectangle 94"/>
            <p:cNvSpPr/>
            <p:nvPr/>
          </p:nvSpPr>
          <p:spPr>
            <a:xfrm>
              <a:off x="3314705" y="2808916"/>
              <a:ext cx="1135626" cy="56043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/>
                <a:t>IVR</a:t>
              </a:r>
              <a:endParaRPr lang="en-US" b="1" dirty="0"/>
            </a:p>
          </p:txBody>
        </p:sp>
        <p:pic>
          <p:nvPicPr>
            <p:cNvPr id="96" name="Picture 9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6232" y="2537697"/>
              <a:ext cx="1526447" cy="109643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cxnSp>
          <p:nvCxnSpPr>
            <p:cNvPr id="97" name="Straight Arrow Connector 96"/>
            <p:cNvCxnSpPr>
              <a:stCxn id="95" idx="3"/>
              <a:endCxn id="96" idx="1"/>
            </p:cNvCxnSpPr>
            <p:nvPr/>
          </p:nvCxnSpPr>
          <p:spPr>
            <a:xfrm flipV="1">
              <a:off x="4450331" y="3085914"/>
              <a:ext cx="2145901" cy="322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8"/>
            <p:cNvSpPr txBox="1"/>
            <p:nvPr/>
          </p:nvSpPr>
          <p:spPr>
            <a:xfrm>
              <a:off x="4608881" y="3132686"/>
              <a:ext cx="17993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Caller is transferred to Interviewer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968" y="2598503"/>
              <a:ext cx="981299" cy="981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0" name="Straight Arrow Connector 99"/>
            <p:cNvCxnSpPr>
              <a:stCxn id="99" idx="3"/>
              <a:endCxn id="95" idx="1"/>
            </p:cNvCxnSpPr>
            <p:nvPr/>
          </p:nvCxnSpPr>
          <p:spPr>
            <a:xfrm flipV="1">
              <a:off x="1276267" y="3089136"/>
              <a:ext cx="2038438" cy="1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24"/>
            <p:cNvSpPr txBox="1"/>
            <p:nvPr/>
          </p:nvSpPr>
          <p:spPr>
            <a:xfrm>
              <a:off x="1395834" y="3117938"/>
              <a:ext cx="1539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Caller is greeted by IVR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430047" y="2962242"/>
            <a:ext cx="1880141" cy="708460"/>
            <a:chOff x="6173968" y="3139967"/>
            <a:chExt cx="2465294" cy="1043547"/>
          </a:xfrm>
        </p:grpSpPr>
        <p:sp>
          <p:nvSpPr>
            <p:cNvPr id="102" name="Rounded Rectangle 101"/>
            <p:cNvSpPr/>
            <p:nvPr/>
          </p:nvSpPr>
          <p:spPr>
            <a:xfrm>
              <a:off x="6173968" y="3139967"/>
              <a:ext cx="2465294" cy="104354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5011" y="3305851"/>
              <a:ext cx="2023207" cy="711778"/>
            </a:xfrm>
            <a:prstGeom prst="rect">
              <a:avLst/>
            </a:prstGeom>
          </p:spPr>
        </p:pic>
      </p:grpSp>
      <p:cxnSp>
        <p:nvCxnSpPr>
          <p:cNvPr id="5" name="Straight Arrow Connector 4"/>
          <p:cNvCxnSpPr/>
          <p:nvPr/>
        </p:nvCxnSpPr>
        <p:spPr>
          <a:xfrm>
            <a:off x="6173968" y="2264752"/>
            <a:ext cx="524843" cy="6539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8335201" y="2626958"/>
            <a:ext cx="282483" cy="33608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ounded Rectangle 103"/>
          <p:cNvSpPr/>
          <p:nvPr/>
        </p:nvSpPr>
        <p:spPr>
          <a:xfrm>
            <a:off x="1274756" y="3967348"/>
            <a:ext cx="9798423" cy="274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1561626" y="4129414"/>
            <a:ext cx="90902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Inbound IVR to Agent Call Flow (Study Type is Blended)</a:t>
            </a:r>
          </a:p>
          <a:p>
            <a:r>
              <a:rPr lang="en-US" sz="1400" b="1" dirty="0"/>
              <a:t>	</a:t>
            </a:r>
            <a:endParaRPr lang="en-US" sz="1400" b="1" dirty="0" smtClean="0"/>
          </a:p>
          <a:p>
            <a:r>
              <a:rPr lang="en-US" sz="1400" b="1" dirty="0"/>
              <a:t>	</a:t>
            </a:r>
            <a:r>
              <a:rPr lang="en-US" sz="1400" b="1" dirty="0" smtClean="0"/>
              <a:t>• Phone Call is Received by dialer and it checks to see if the inbound DID is assigned to a study</a:t>
            </a:r>
          </a:p>
          <a:p>
            <a:r>
              <a:rPr lang="en-US" sz="1400" b="1" dirty="0"/>
              <a:t>	</a:t>
            </a:r>
            <a:endParaRPr lang="en-US" sz="1400" b="1" dirty="0" smtClean="0"/>
          </a:p>
          <a:p>
            <a:r>
              <a:rPr lang="en-US" sz="1400" b="1" dirty="0"/>
              <a:t>	</a:t>
            </a:r>
            <a:r>
              <a:rPr lang="en-US" sz="1400" b="1" dirty="0" smtClean="0"/>
              <a:t>• If DID is found it tells the study server that there is a call and the study server starts a </a:t>
            </a:r>
            <a:r>
              <a:rPr lang="en-US" sz="1400" b="1" dirty="0" err="1"/>
              <a:t>s</a:t>
            </a:r>
            <a:r>
              <a:rPr lang="en-US" sz="1400" b="1" dirty="0" err="1" smtClean="0"/>
              <a:t>urvent</a:t>
            </a:r>
            <a:r>
              <a:rPr lang="en-US" sz="1400" b="1" dirty="0" smtClean="0"/>
              <a:t> process to 	handle the inbound call, within the </a:t>
            </a:r>
            <a:r>
              <a:rPr lang="en-US" sz="1400" b="1" dirty="0" err="1" smtClean="0"/>
              <a:t>survent</a:t>
            </a:r>
            <a:r>
              <a:rPr lang="en-US" sz="1400" b="1" dirty="0" smtClean="0"/>
              <a:t> questionnaire logic directs the system to put the respondent on 	hold and put them in a queue for a live agent.</a:t>
            </a:r>
          </a:p>
          <a:p>
            <a:r>
              <a:rPr lang="en-US" sz="1400" b="1" dirty="0"/>
              <a:t>	</a:t>
            </a:r>
            <a:endParaRPr lang="en-US" sz="1400" b="1" dirty="0" smtClean="0"/>
          </a:p>
          <a:p>
            <a:r>
              <a:rPr lang="en-US" sz="1400" b="1" dirty="0"/>
              <a:t>	</a:t>
            </a:r>
            <a:r>
              <a:rPr lang="en-US" sz="1400" b="1" dirty="0" smtClean="0"/>
              <a:t>• The Agent </a:t>
            </a:r>
            <a:r>
              <a:rPr lang="en-US" sz="1400" b="1" dirty="0" err="1" smtClean="0"/>
              <a:t>survent</a:t>
            </a:r>
            <a:r>
              <a:rPr lang="en-US" sz="1400" b="1" dirty="0" smtClean="0"/>
              <a:t> session checks to see if anyone is in the queue and then connects them to the 	respondent if one is waiting.</a:t>
            </a:r>
          </a:p>
          <a:p>
            <a:r>
              <a:rPr lang="en-US" sz="1400" b="1" dirty="0"/>
              <a:t>	</a:t>
            </a:r>
            <a:endParaRPr lang="en-US" sz="1400" b="1" dirty="0" smtClean="0"/>
          </a:p>
          <a:p>
            <a:r>
              <a:rPr lang="en-US" sz="1400" b="1" dirty="0"/>
              <a:t>	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52242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909862" y="245420"/>
            <a:ext cx="9318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dirty="0" smtClean="0">
                <a:solidFill>
                  <a:schemeClr val="bg1"/>
                </a:solidFill>
                <a:latin typeface="Open Sans"/>
              </a:rPr>
              <a:t>Blended Dialing Call Flow</a:t>
            </a:r>
            <a:endParaRPr lang="en-US" sz="2000" b="1" dirty="0" smtClean="0">
              <a:solidFill>
                <a:schemeClr val="bg1"/>
              </a:solidFill>
              <a:latin typeface="Open Sans"/>
            </a:endParaRPr>
          </a:p>
          <a:p>
            <a:pPr algn="r"/>
            <a:r>
              <a:rPr lang="en-US" sz="2000" b="1" dirty="0" smtClean="0">
                <a:solidFill>
                  <a:schemeClr val="bg1"/>
                </a:solidFill>
                <a:latin typeface="Open Sans"/>
              </a:rPr>
              <a:t>Agents Making Outbound Calls While Accepting Inbound Calls.</a:t>
            </a:r>
            <a:r>
              <a:rPr lang="en-US" sz="3000" b="1" dirty="0" smtClean="0">
                <a:solidFill>
                  <a:schemeClr val="bg1"/>
                </a:solidFill>
                <a:latin typeface="Open Sans"/>
              </a:rPr>
              <a:t> </a:t>
            </a:r>
            <a:endParaRPr lang="en-US" sz="3000" b="1" dirty="0">
              <a:solidFill>
                <a:schemeClr val="bg1"/>
              </a:solidFill>
              <a:latin typeface="Open San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201880" y="1543014"/>
            <a:ext cx="6501350" cy="5121138"/>
            <a:chOff x="704944" y="337993"/>
            <a:chExt cx="7462512" cy="6649967"/>
          </a:xfrm>
        </p:grpSpPr>
        <p:sp>
          <p:nvSpPr>
            <p:cNvPr id="19" name="Isosceles Triangle 18"/>
            <p:cNvSpPr/>
            <p:nvPr/>
          </p:nvSpPr>
          <p:spPr>
            <a:xfrm flipV="1">
              <a:off x="3263830" y="5226515"/>
              <a:ext cx="2804973" cy="23100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TextBox 39"/>
            <p:cNvSpPr txBox="1"/>
            <p:nvPr/>
          </p:nvSpPr>
          <p:spPr>
            <a:xfrm>
              <a:off x="3117980" y="5483601"/>
              <a:ext cx="3021322" cy="439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OUT-BOUND CALLS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45"/>
            <p:cNvSpPr txBox="1"/>
            <p:nvPr/>
          </p:nvSpPr>
          <p:spPr>
            <a:xfrm>
              <a:off x="2965552" y="1565389"/>
              <a:ext cx="3021322" cy="439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IN-BOUND CALLS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46"/>
            <p:cNvSpPr txBox="1"/>
            <p:nvPr/>
          </p:nvSpPr>
          <p:spPr>
            <a:xfrm>
              <a:off x="704944" y="2088484"/>
              <a:ext cx="2146448" cy="539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100" b="1" dirty="0" smtClean="0">
                  <a:solidFill>
                    <a:schemeClr val="bg1"/>
                  </a:solidFill>
                </a:rPr>
                <a:t>INBOUND LINES </a:t>
              </a:r>
            </a:p>
            <a:p>
              <a:pPr algn="r"/>
              <a:r>
                <a:rPr lang="en-US" sz="1000" b="1" dirty="0" smtClean="0">
                  <a:solidFill>
                    <a:schemeClr val="bg1"/>
                  </a:solidFill>
                </a:rPr>
                <a:t>DEDICATED TO A STUDY 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9314" y="5914695"/>
              <a:ext cx="1739234" cy="1073265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1778168" y="3719122"/>
              <a:ext cx="5444364" cy="1282985"/>
              <a:chOff x="1315366" y="3626856"/>
              <a:chExt cx="6209347" cy="1668908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3492500" y="3628724"/>
                <a:ext cx="1853877" cy="166704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STUDY </a:t>
                </a:r>
                <a:r>
                  <a:rPr lang="en-US" b="1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5670836" y="3626856"/>
                <a:ext cx="1853877" cy="166704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STUDY C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1315366" y="3628724"/>
                <a:ext cx="1853877" cy="166704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STUDY A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5794914" y="4174120"/>
                <a:ext cx="1605720" cy="979859"/>
                <a:chOff x="7089978" y="2282688"/>
                <a:chExt cx="1605720" cy="1083131"/>
              </a:xfrm>
            </p:grpSpPr>
            <p:pic>
              <p:nvPicPr>
                <p:cNvPr id="77" name="Picture 7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26653" y="2282688"/>
                  <a:ext cx="514435" cy="339229"/>
                </a:xfrm>
                <a:prstGeom prst="rect">
                  <a:avLst/>
                </a:prstGeom>
              </p:spPr>
            </p:pic>
            <p:pic>
              <p:nvPicPr>
                <p:cNvPr id="78" name="Picture 7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81263" y="3026590"/>
                  <a:ext cx="514435" cy="339229"/>
                </a:xfrm>
                <a:prstGeom prst="rect">
                  <a:avLst/>
                </a:prstGeom>
              </p:spPr>
            </p:pic>
            <p:pic>
              <p:nvPicPr>
                <p:cNvPr id="79" name="Picture 7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65566" y="2282688"/>
                  <a:ext cx="514435" cy="339229"/>
                </a:xfrm>
                <a:prstGeom prst="rect">
                  <a:avLst/>
                </a:prstGeom>
              </p:spPr>
            </p:pic>
            <p:pic>
              <p:nvPicPr>
                <p:cNvPr id="80" name="Picture 7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55431" y="3026590"/>
                  <a:ext cx="514435" cy="339229"/>
                </a:xfrm>
                <a:prstGeom prst="rect">
                  <a:avLst/>
                </a:prstGeom>
              </p:spPr>
            </p:pic>
            <p:pic>
              <p:nvPicPr>
                <p:cNvPr id="81" name="Picture 8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70886" y="2282688"/>
                  <a:ext cx="514435" cy="339229"/>
                </a:xfrm>
                <a:prstGeom prst="rect">
                  <a:avLst/>
                </a:prstGeom>
              </p:spPr>
            </p:pic>
            <p:pic>
              <p:nvPicPr>
                <p:cNvPr id="82" name="Picture 8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89978" y="2676558"/>
                  <a:ext cx="514435" cy="339229"/>
                </a:xfrm>
                <a:prstGeom prst="rect">
                  <a:avLst/>
                </a:prstGeom>
              </p:spPr>
            </p:pic>
            <p:pic>
              <p:nvPicPr>
                <p:cNvPr id="83" name="Picture 82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75820" y="2676558"/>
                  <a:ext cx="514435" cy="339229"/>
                </a:xfrm>
                <a:prstGeom prst="rect">
                  <a:avLst/>
                </a:prstGeom>
              </p:spPr>
            </p:pic>
            <p:pic>
              <p:nvPicPr>
                <p:cNvPr id="84" name="Picture 83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55431" y="2676558"/>
                  <a:ext cx="514435" cy="339229"/>
                </a:xfrm>
                <a:prstGeom prst="rect">
                  <a:avLst/>
                </a:prstGeom>
              </p:spPr>
            </p:pic>
            <p:pic>
              <p:nvPicPr>
                <p:cNvPr id="85" name="Picture 8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04036" y="3026590"/>
                  <a:ext cx="514435" cy="339229"/>
                </a:xfrm>
                <a:prstGeom prst="rect">
                  <a:avLst/>
                </a:prstGeom>
              </p:spPr>
            </p:pic>
          </p:grpSp>
          <p:grpSp>
            <p:nvGrpSpPr>
              <p:cNvPr id="57" name="Group 56"/>
              <p:cNvGrpSpPr/>
              <p:nvPr/>
            </p:nvGrpSpPr>
            <p:grpSpPr>
              <a:xfrm>
                <a:off x="3689468" y="4174120"/>
                <a:ext cx="1605720" cy="979859"/>
                <a:chOff x="7089978" y="2282688"/>
                <a:chExt cx="1605720" cy="1083131"/>
              </a:xfrm>
            </p:grpSpPr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26653" y="2282688"/>
                  <a:ext cx="514435" cy="339229"/>
                </a:xfrm>
                <a:prstGeom prst="rect">
                  <a:avLst/>
                </a:prstGeom>
              </p:spPr>
            </p:pic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81263" y="3026590"/>
                  <a:ext cx="514435" cy="339229"/>
                </a:xfrm>
                <a:prstGeom prst="rect">
                  <a:avLst/>
                </a:prstGeom>
              </p:spPr>
            </p:pic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65566" y="2282688"/>
                  <a:ext cx="514435" cy="339229"/>
                </a:xfrm>
                <a:prstGeom prst="rect">
                  <a:avLst/>
                </a:prstGeom>
              </p:spPr>
            </p:pic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55431" y="3026590"/>
                  <a:ext cx="514435" cy="339229"/>
                </a:xfrm>
                <a:prstGeom prst="rect">
                  <a:avLst/>
                </a:prstGeom>
              </p:spPr>
            </p:pic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70886" y="2282688"/>
                  <a:ext cx="514435" cy="339229"/>
                </a:xfrm>
                <a:prstGeom prst="rect">
                  <a:avLst/>
                </a:prstGeom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89978" y="2676558"/>
                  <a:ext cx="514435" cy="339229"/>
                </a:xfrm>
                <a:prstGeom prst="rect">
                  <a:avLst/>
                </a:prstGeom>
              </p:spPr>
            </p:pic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75820" y="2676558"/>
                  <a:ext cx="514435" cy="339229"/>
                </a:xfrm>
                <a:prstGeom prst="rect">
                  <a:avLst/>
                </a:prstGeom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55431" y="2676558"/>
                  <a:ext cx="514435" cy="339229"/>
                </a:xfrm>
                <a:prstGeom prst="rect">
                  <a:avLst/>
                </a:prstGeom>
              </p:spPr>
            </p:pic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04036" y="3026590"/>
                  <a:ext cx="514435" cy="339229"/>
                </a:xfrm>
                <a:prstGeom prst="rect">
                  <a:avLst/>
                </a:prstGeom>
              </p:spPr>
            </p:pic>
          </p:grpSp>
          <p:grpSp>
            <p:nvGrpSpPr>
              <p:cNvPr id="58" name="Group 57"/>
              <p:cNvGrpSpPr/>
              <p:nvPr/>
            </p:nvGrpSpPr>
            <p:grpSpPr>
              <a:xfrm>
                <a:off x="1409500" y="4174120"/>
                <a:ext cx="1605720" cy="979859"/>
                <a:chOff x="7089978" y="2282688"/>
                <a:chExt cx="1605720" cy="1083131"/>
              </a:xfrm>
            </p:grpSpPr>
            <p:pic>
              <p:nvPicPr>
                <p:cNvPr id="59" name="Picture 5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26653" y="2282688"/>
                  <a:ext cx="514435" cy="339229"/>
                </a:xfrm>
                <a:prstGeom prst="rect">
                  <a:avLst/>
                </a:prstGeom>
              </p:spPr>
            </p:pic>
            <p:pic>
              <p:nvPicPr>
                <p:cNvPr id="60" name="Picture 5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81263" y="3026590"/>
                  <a:ext cx="514435" cy="339229"/>
                </a:xfrm>
                <a:prstGeom prst="rect">
                  <a:avLst/>
                </a:prstGeom>
              </p:spPr>
            </p:pic>
            <p:pic>
              <p:nvPicPr>
                <p:cNvPr id="61" name="Picture 6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65566" y="2282688"/>
                  <a:ext cx="514435" cy="339229"/>
                </a:xfrm>
                <a:prstGeom prst="rect">
                  <a:avLst/>
                </a:prstGeom>
              </p:spPr>
            </p:pic>
            <p:pic>
              <p:nvPicPr>
                <p:cNvPr id="62" name="Picture 6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55431" y="3026590"/>
                  <a:ext cx="514435" cy="339229"/>
                </a:xfrm>
                <a:prstGeom prst="rect">
                  <a:avLst/>
                </a:prstGeom>
              </p:spPr>
            </p:pic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70886" y="2282688"/>
                  <a:ext cx="514435" cy="339229"/>
                </a:xfrm>
                <a:prstGeom prst="rect">
                  <a:avLst/>
                </a:prstGeom>
              </p:spPr>
            </p:pic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89978" y="2676558"/>
                  <a:ext cx="514435" cy="339229"/>
                </a:xfrm>
                <a:prstGeom prst="rect">
                  <a:avLst/>
                </a:prstGeom>
              </p:spPr>
            </p:pic>
            <p:pic>
              <p:nvPicPr>
                <p:cNvPr id="65" name="Picture 6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75820" y="2676558"/>
                  <a:ext cx="514435" cy="339229"/>
                </a:xfrm>
                <a:prstGeom prst="rect">
                  <a:avLst/>
                </a:prstGeom>
              </p:spPr>
            </p:pic>
            <p:pic>
              <p:nvPicPr>
                <p:cNvPr id="66" name="Picture 6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55431" y="2676558"/>
                  <a:ext cx="514435" cy="339229"/>
                </a:xfrm>
                <a:prstGeom prst="rect">
                  <a:avLst/>
                </a:prstGeom>
              </p:spPr>
            </p:pic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04036" y="3026590"/>
                  <a:ext cx="514435" cy="339229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37" name="Straight Arrow Connector 36"/>
            <p:cNvCxnSpPr>
              <a:stCxn id="44" idx="2"/>
              <a:endCxn id="55" idx="0"/>
            </p:cNvCxnSpPr>
            <p:nvPr/>
          </p:nvCxnSpPr>
          <p:spPr>
            <a:xfrm flipH="1">
              <a:off x="2590909" y="3150346"/>
              <a:ext cx="1897110" cy="570212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44" idx="2"/>
              <a:endCxn id="54" idx="0"/>
            </p:cNvCxnSpPr>
            <p:nvPr/>
          </p:nvCxnSpPr>
          <p:spPr>
            <a:xfrm>
              <a:off x="4488019" y="3150346"/>
              <a:ext cx="1921771" cy="568776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44" idx="2"/>
              <a:endCxn id="53" idx="0"/>
            </p:cNvCxnSpPr>
            <p:nvPr/>
          </p:nvCxnSpPr>
          <p:spPr>
            <a:xfrm>
              <a:off x="4488019" y="3150346"/>
              <a:ext cx="11804" cy="570212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1041"/>
            <p:cNvSpPr txBox="1"/>
            <p:nvPr/>
          </p:nvSpPr>
          <p:spPr>
            <a:xfrm>
              <a:off x="3018393" y="3004180"/>
              <a:ext cx="301700" cy="479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114"/>
            <p:cNvSpPr txBox="1"/>
            <p:nvPr/>
          </p:nvSpPr>
          <p:spPr>
            <a:xfrm>
              <a:off x="4565729" y="3263812"/>
              <a:ext cx="301700" cy="479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42" name="TextBox 115"/>
            <p:cNvSpPr txBox="1"/>
            <p:nvPr/>
          </p:nvSpPr>
          <p:spPr>
            <a:xfrm>
              <a:off x="6068803" y="3062210"/>
              <a:ext cx="301700" cy="479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>
                  <a:solidFill>
                    <a:schemeClr val="bg1"/>
                  </a:solidFill>
                </a:rPr>
                <a:t>C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1127463" y="2769833"/>
              <a:ext cx="7039993" cy="23703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dirty="0" smtClean="0">
                  <a:solidFill>
                    <a:schemeClr val="bg1"/>
                  </a:solidFill>
                </a:rPr>
                <a:t>DIALER | IVR </a:t>
              </a:r>
              <a:br>
                <a:rPr lang="en-US" sz="1400" b="1" dirty="0" smtClean="0">
                  <a:solidFill>
                    <a:schemeClr val="bg1"/>
                  </a:solidFill>
                </a:rPr>
              </a:br>
              <a:r>
                <a:rPr lang="en-US" sz="1400" b="1" dirty="0" smtClean="0">
                  <a:solidFill>
                    <a:schemeClr val="bg1"/>
                  </a:solidFill>
                </a:rPr>
                <a:t>SYSTEM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891513" y="2848515"/>
              <a:ext cx="1193012" cy="301831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/>
                <a:t>IVR</a:t>
              </a:r>
              <a:endParaRPr lang="en-US" b="1" dirty="0"/>
            </a:p>
          </p:txBody>
        </p:sp>
        <p:sp>
          <p:nvSpPr>
            <p:cNvPr id="45" name="TextBox 79"/>
            <p:cNvSpPr txBox="1"/>
            <p:nvPr/>
          </p:nvSpPr>
          <p:spPr>
            <a:xfrm>
              <a:off x="3223906" y="2161582"/>
              <a:ext cx="777860" cy="359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800# A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Isosceles Triangle 45"/>
            <p:cNvSpPr/>
            <p:nvPr/>
          </p:nvSpPr>
          <p:spPr>
            <a:xfrm flipV="1">
              <a:off x="3169243" y="1903942"/>
              <a:ext cx="2491612" cy="18454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47" name="Picture 46" descr="C:\Users\mary\AppData\Local\Microsoft\Windows\Temporary Internet Files\Content.IE5\7I7163XV\MP900411828[1]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6612" y="337993"/>
              <a:ext cx="1465954" cy="1247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81"/>
            <p:cNvSpPr txBox="1"/>
            <p:nvPr/>
          </p:nvSpPr>
          <p:spPr>
            <a:xfrm>
              <a:off x="4086529" y="2161582"/>
              <a:ext cx="777860" cy="359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800# B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82"/>
            <p:cNvSpPr txBox="1"/>
            <p:nvPr/>
          </p:nvSpPr>
          <p:spPr>
            <a:xfrm>
              <a:off x="4882995" y="2161582"/>
              <a:ext cx="777860" cy="359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800# C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50" name="Straight Arrow Connector 49"/>
            <p:cNvCxnSpPr>
              <a:stCxn id="48" idx="2"/>
            </p:cNvCxnSpPr>
            <p:nvPr/>
          </p:nvCxnSpPr>
          <p:spPr>
            <a:xfrm>
              <a:off x="4475460" y="2521275"/>
              <a:ext cx="24363" cy="248558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5" idx="2"/>
            </p:cNvCxnSpPr>
            <p:nvPr/>
          </p:nvCxnSpPr>
          <p:spPr>
            <a:xfrm>
              <a:off x="3612837" y="2521275"/>
              <a:ext cx="698004" cy="248558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9" idx="2"/>
              <a:endCxn id="43" idx="0"/>
            </p:cNvCxnSpPr>
            <p:nvPr/>
          </p:nvCxnSpPr>
          <p:spPr>
            <a:xfrm flipH="1">
              <a:off x="4647460" y="2521275"/>
              <a:ext cx="624465" cy="248558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ounded Rectangle 85"/>
          <p:cNvSpPr/>
          <p:nvPr/>
        </p:nvSpPr>
        <p:spPr>
          <a:xfrm>
            <a:off x="6522890" y="1475978"/>
            <a:ext cx="5669110" cy="5234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800990" y="1729142"/>
            <a:ext cx="5113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Inbound IVR to Agents Also Dialing Outbound Call Flow </a:t>
            </a:r>
          </a:p>
          <a:p>
            <a:r>
              <a:rPr lang="en-US" sz="1400" b="1" dirty="0" smtClean="0"/>
              <a:t>(Study Type is Blended)</a:t>
            </a:r>
          </a:p>
          <a:p>
            <a:endParaRPr lang="en-US" sz="1400" b="1" dirty="0" smtClean="0"/>
          </a:p>
          <a:p>
            <a:r>
              <a:rPr lang="en-US" sz="1400" b="1" dirty="0"/>
              <a:t>	</a:t>
            </a:r>
            <a:r>
              <a:rPr lang="en-US" sz="1400" b="1" dirty="0" smtClean="0"/>
              <a:t>•Agents are logged into the study and dialing out from 	the sample file.</a:t>
            </a:r>
            <a:r>
              <a:rPr lang="en-US" sz="1400" b="1" dirty="0"/>
              <a:t>	</a:t>
            </a:r>
            <a:endParaRPr lang="en-US" sz="1400" b="1" dirty="0" smtClean="0"/>
          </a:p>
          <a:p>
            <a:endParaRPr lang="en-US" sz="1400" b="1" dirty="0" smtClean="0"/>
          </a:p>
          <a:p>
            <a:r>
              <a:rPr lang="en-US" sz="1400" b="1" dirty="0"/>
              <a:t>	</a:t>
            </a:r>
            <a:r>
              <a:rPr lang="en-US" sz="1400" b="1" dirty="0" smtClean="0"/>
              <a:t>• Phone Call is Received by dialer and it checks to see 	if the inbound DID is assigned to a study</a:t>
            </a:r>
          </a:p>
          <a:p>
            <a:r>
              <a:rPr lang="en-US" sz="1400" b="1" dirty="0"/>
              <a:t>	</a:t>
            </a:r>
            <a:endParaRPr lang="en-US" sz="1400" b="1" dirty="0" smtClean="0"/>
          </a:p>
          <a:p>
            <a:r>
              <a:rPr lang="en-US" sz="1400" b="1" dirty="0"/>
              <a:t>	</a:t>
            </a:r>
            <a:r>
              <a:rPr lang="en-US" sz="1400" b="1" dirty="0" smtClean="0"/>
              <a:t>• If DID is found it tells the study server that there is a 	call and the study server starts a </a:t>
            </a:r>
            <a:r>
              <a:rPr lang="en-US" sz="1400" b="1" dirty="0" err="1"/>
              <a:t>s</a:t>
            </a:r>
            <a:r>
              <a:rPr lang="en-US" sz="1400" b="1" dirty="0" err="1" smtClean="0"/>
              <a:t>urvent</a:t>
            </a:r>
            <a:r>
              <a:rPr lang="en-US" sz="1400" b="1" dirty="0" smtClean="0"/>
              <a:t> process to 	handle the inbound call, within the </a:t>
            </a:r>
            <a:r>
              <a:rPr lang="en-US" sz="1400" b="1" dirty="0" err="1" smtClean="0"/>
              <a:t>survent</a:t>
            </a:r>
            <a:r>
              <a:rPr lang="en-US" sz="1400" b="1" dirty="0" smtClean="0"/>
              <a:t> 	questionnaire logic directs the system to put the 	respondent on hold and put them in a queue for a live 	agent and or do the survey via the IVR</a:t>
            </a:r>
          </a:p>
          <a:p>
            <a:r>
              <a:rPr lang="en-US" sz="1400" b="1" dirty="0"/>
              <a:t>	</a:t>
            </a:r>
            <a:endParaRPr lang="en-US" sz="1400" b="1" dirty="0" smtClean="0"/>
          </a:p>
          <a:p>
            <a:r>
              <a:rPr lang="en-US" sz="1400" b="1" dirty="0"/>
              <a:t>	</a:t>
            </a:r>
            <a:r>
              <a:rPr lang="en-US" sz="1400" b="1" dirty="0" smtClean="0"/>
              <a:t>• The Agent </a:t>
            </a:r>
            <a:r>
              <a:rPr lang="en-US" sz="1400" b="1" dirty="0" err="1" smtClean="0"/>
              <a:t>survent</a:t>
            </a:r>
            <a:r>
              <a:rPr lang="en-US" sz="1400" b="1" dirty="0" smtClean="0"/>
              <a:t> session checks to see if anyone is 	in the queue and then connects them to the 	respondent if one is waiting if not the Agent gets a 	number from the sample file and dials out.</a:t>
            </a:r>
          </a:p>
          <a:p>
            <a:r>
              <a:rPr lang="en-US" sz="1400" b="1" dirty="0"/>
              <a:t>	</a:t>
            </a:r>
            <a:endParaRPr lang="en-US" sz="1400" b="1" dirty="0" smtClean="0"/>
          </a:p>
          <a:p>
            <a:r>
              <a:rPr lang="en-US" sz="1400" b="1" dirty="0"/>
              <a:t>	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8838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873829" y="458124"/>
            <a:ext cx="93181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dirty="0" smtClean="0">
                <a:solidFill>
                  <a:schemeClr val="bg1"/>
                </a:solidFill>
                <a:latin typeface="Open Sans"/>
              </a:rPr>
              <a:t>Blended Dialing Call Flow (Call Backs)</a:t>
            </a:r>
            <a:endParaRPr lang="en-US" sz="2000" b="1" dirty="0" smtClean="0">
              <a:solidFill>
                <a:schemeClr val="bg1"/>
              </a:solidFill>
              <a:latin typeface="Open San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163" y="1787417"/>
            <a:ext cx="9162309" cy="4567201"/>
            <a:chOff x="2817255" y="1750472"/>
            <a:chExt cx="6557490" cy="3340983"/>
          </a:xfrm>
        </p:grpSpPr>
        <p:grpSp>
          <p:nvGrpSpPr>
            <p:cNvPr id="111" name="Group 110"/>
            <p:cNvGrpSpPr/>
            <p:nvPr/>
          </p:nvGrpSpPr>
          <p:grpSpPr>
            <a:xfrm>
              <a:off x="4878122" y="3158272"/>
              <a:ext cx="2471266" cy="405878"/>
              <a:chOff x="2868546" y="4467617"/>
              <a:chExt cx="2471266" cy="405878"/>
            </a:xfrm>
          </p:grpSpPr>
          <p:sp>
            <p:nvSpPr>
              <p:cNvPr id="130" name="Flowchart: Decision 129"/>
              <p:cNvSpPr/>
              <p:nvPr/>
            </p:nvSpPr>
            <p:spPr>
              <a:xfrm>
                <a:off x="2868546" y="4644687"/>
                <a:ext cx="226142" cy="228808"/>
              </a:xfrm>
              <a:prstGeom prst="flowChartDecis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131" name="Group 130"/>
              <p:cNvGrpSpPr/>
              <p:nvPr/>
            </p:nvGrpSpPr>
            <p:grpSpPr>
              <a:xfrm>
                <a:off x="2907893" y="4467617"/>
                <a:ext cx="2431919" cy="299148"/>
                <a:chOff x="2907893" y="4467617"/>
                <a:chExt cx="2431919" cy="299148"/>
              </a:xfrm>
            </p:grpSpPr>
            <p:sp>
              <p:nvSpPr>
                <p:cNvPr id="132" name="TextBox 95"/>
                <p:cNvSpPr txBox="1"/>
                <p:nvPr/>
              </p:nvSpPr>
              <p:spPr>
                <a:xfrm>
                  <a:off x="2907893" y="4467617"/>
                  <a:ext cx="918815" cy="25391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050" dirty="0" smtClean="0">
                      <a:solidFill>
                        <a:schemeClr val="bg1"/>
                      </a:solidFill>
                    </a:rPr>
                    <a:t>IVR Screen</a:t>
                  </a:r>
                  <a:endParaRPr lang="en-US" sz="105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33" name="Straight Arrow Connector 132"/>
                <p:cNvCxnSpPr>
                  <a:stCxn id="130" idx="3"/>
                  <a:endCxn id="118" idx="1"/>
                </p:cNvCxnSpPr>
                <p:nvPr/>
              </p:nvCxnSpPr>
              <p:spPr>
                <a:xfrm>
                  <a:off x="3094688" y="4759091"/>
                  <a:ext cx="2245124" cy="7674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2" name="Flowchart: Magnetic Disk 111"/>
            <p:cNvSpPr/>
            <p:nvPr/>
          </p:nvSpPr>
          <p:spPr>
            <a:xfrm>
              <a:off x="5844733" y="4580841"/>
              <a:ext cx="1883151" cy="510614"/>
            </a:xfrm>
            <a:prstGeom prst="flowChartMagneticDisk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Responses</a:t>
              </a:r>
              <a:endParaRPr lang="en-US" dirty="0"/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2817255" y="1766546"/>
              <a:ext cx="3027478" cy="3069602"/>
              <a:chOff x="807679" y="3075891"/>
              <a:chExt cx="3027478" cy="3069602"/>
            </a:xfrm>
          </p:grpSpPr>
          <p:cxnSp>
            <p:nvCxnSpPr>
              <p:cNvPr id="126" name="Elbow Connector 125"/>
              <p:cNvCxnSpPr>
                <a:stCxn id="127" idx="2"/>
                <a:endCxn id="128" idx="3"/>
              </p:cNvCxnSpPr>
              <p:nvPr/>
            </p:nvCxnSpPr>
            <p:spPr>
              <a:xfrm rot="5400000">
                <a:off x="1712356" y="3492396"/>
                <a:ext cx="1294391" cy="1266116"/>
              </a:xfrm>
              <a:prstGeom prst="bentConnector2">
                <a:avLst/>
              </a:prstGeom>
              <a:ln w="38100">
                <a:solidFill>
                  <a:schemeClr val="accent4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Rounded Rectangle 126"/>
              <p:cNvSpPr/>
              <p:nvPr/>
            </p:nvSpPr>
            <p:spPr>
              <a:xfrm>
                <a:off x="2363217" y="3075891"/>
                <a:ext cx="1258784" cy="40236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b="1" dirty="0"/>
                  <a:t>In-coming Call</a:t>
                </a:r>
              </a:p>
            </p:txBody>
          </p:sp>
          <p:sp>
            <p:nvSpPr>
              <p:cNvPr id="128" name="Rounded Rectangle 127"/>
              <p:cNvSpPr/>
              <p:nvPr/>
            </p:nvSpPr>
            <p:spPr>
              <a:xfrm>
                <a:off x="807679" y="4568460"/>
                <a:ext cx="918814" cy="408380"/>
              </a:xfrm>
              <a:prstGeom prst="round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b="1" dirty="0" smtClean="0"/>
                  <a:t>IVR Survey</a:t>
                </a:r>
                <a:endParaRPr lang="en-US" sz="1100" b="1" dirty="0"/>
              </a:p>
            </p:txBody>
          </p:sp>
          <p:cxnSp>
            <p:nvCxnSpPr>
              <p:cNvPr id="129" name="Elbow Connector 128"/>
              <p:cNvCxnSpPr>
                <a:endCxn id="112" idx="2"/>
              </p:cNvCxnSpPr>
              <p:nvPr/>
            </p:nvCxnSpPr>
            <p:spPr>
              <a:xfrm>
                <a:off x="1124585" y="4976840"/>
                <a:ext cx="2710572" cy="1168653"/>
              </a:xfrm>
              <a:prstGeom prst="bentConnector3">
                <a:avLst>
                  <a:gd name="adj1" fmla="val 493"/>
                </a:avLst>
              </a:prstGeom>
              <a:ln w="28575"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/>
          </p:nvGrpSpPr>
          <p:grpSpPr>
            <a:xfrm>
              <a:off x="5631577" y="1750472"/>
              <a:ext cx="1579409" cy="230832"/>
              <a:chOff x="3622001" y="3059817"/>
              <a:chExt cx="1579409" cy="230832"/>
            </a:xfrm>
          </p:grpSpPr>
          <p:cxnSp>
            <p:nvCxnSpPr>
              <p:cNvPr id="124" name="Straight Arrow Connector 123"/>
              <p:cNvCxnSpPr>
                <a:stCxn id="117" idx="1"/>
                <a:endCxn id="127" idx="3"/>
              </p:cNvCxnSpPr>
              <p:nvPr/>
            </p:nvCxnSpPr>
            <p:spPr>
              <a:xfrm flipH="1">
                <a:off x="3622001" y="3277075"/>
                <a:ext cx="1579409" cy="0"/>
              </a:xfrm>
              <a:prstGeom prst="straightConnector1">
                <a:avLst/>
              </a:prstGeom>
              <a:ln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TextBox 11"/>
              <p:cNvSpPr txBox="1"/>
              <p:nvPr/>
            </p:nvSpPr>
            <p:spPr>
              <a:xfrm>
                <a:off x="4034403" y="3059817"/>
                <a:ext cx="754603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900" dirty="0" smtClean="0">
                    <a:solidFill>
                      <a:schemeClr val="bg1"/>
                    </a:solidFill>
                  </a:rPr>
                  <a:t>Call back</a:t>
                </a:r>
                <a:endParaRPr lang="en-US" sz="9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22" name="Elbow Connector 121"/>
            <p:cNvCxnSpPr>
              <a:stCxn id="128" idx="2"/>
              <a:endCxn id="118" idx="2"/>
            </p:cNvCxnSpPr>
            <p:nvPr/>
          </p:nvCxnSpPr>
          <p:spPr>
            <a:xfrm rot="16200000" flipH="1">
              <a:off x="5501885" y="1442271"/>
              <a:ext cx="161140" cy="4611587"/>
            </a:xfrm>
            <a:prstGeom prst="bentConnector3">
              <a:avLst>
                <a:gd name="adj1" fmla="val 241864"/>
              </a:avLst>
            </a:prstGeom>
            <a:ln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6" name="Group 115"/>
            <p:cNvGrpSpPr/>
            <p:nvPr/>
          </p:nvGrpSpPr>
          <p:grpSpPr>
            <a:xfrm>
              <a:off x="7210986" y="1766545"/>
              <a:ext cx="2163759" cy="3069603"/>
              <a:chOff x="5201410" y="3075890"/>
              <a:chExt cx="2163759" cy="3069603"/>
            </a:xfrm>
          </p:grpSpPr>
          <p:sp>
            <p:nvSpPr>
              <p:cNvPr id="117" name="Rounded Rectangle 116"/>
              <p:cNvSpPr/>
              <p:nvPr/>
            </p:nvSpPr>
            <p:spPr>
              <a:xfrm>
                <a:off x="5201410" y="3075890"/>
                <a:ext cx="1320550" cy="40236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b="1" dirty="0" smtClean="0"/>
                  <a:t>Out-going Call</a:t>
                </a:r>
                <a:endParaRPr lang="en-US" sz="1100" b="1" dirty="0"/>
              </a:p>
            </p:txBody>
          </p:sp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9812" y="4395549"/>
                <a:ext cx="1077722" cy="742431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119" name="Straight Arrow Connector 118"/>
              <p:cNvCxnSpPr/>
              <p:nvPr/>
            </p:nvCxnSpPr>
            <p:spPr>
              <a:xfrm flipH="1" flipV="1">
                <a:off x="6004439" y="3552815"/>
                <a:ext cx="4786" cy="80270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Rounded Rectangle 119"/>
              <p:cNvSpPr/>
              <p:nvPr/>
            </p:nvSpPr>
            <p:spPr>
              <a:xfrm>
                <a:off x="6446355" y="4590413"/>
                <a:ext cx="918814" cy="408380"/>
              </a:xfrm>
              <a:prstGeom prst="round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b="1" dirty="0" smtClean="0"/>
                  <a:t>CATI Survey</a:t>
                </a:r>
                <a:endParaRPr lang="en-US" sz="1100" b="1" dirty="0"/>
              </a:p>
            </p:txBody>
          </p:sp>
          <p:cxnSp>
            <p:nvCxnSpPr>
              <p:cNvPr id="121" name="Elbow Connector 120"/>
              <p:cNvCxnSpPr>
                <a:stCxn id="120" idx="2"/>
                <a:endCxn id="112" idx="4"/>
              </p:cNvCxnSpPr>
              <p:nvPr/>
            </p:nvCxnSpPr>
            <p:spPr>
              <a:xfrm rot="5400000">
                <a:off x="5738685" y="4978416"/>
                <a:ext cx="1146700" cy="1187454"/>
              </a:xfrm>
              <a:prstGeom prst="bentConnector2">
                <a:avLst/>
              </a:prstGeom>
              <a:ln w="28575"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22513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0564" y="1823620"/>
            <a:ext cx="10515600" cy="474127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1600" dirty="0"/>
              <a:t>Only available on </a:t>
            </a:r>
            <a:r>
              <a:rPr lang="en-US" sz="1600" dirty="0" smtClean="0"/>
              <a:t>the Survox </a:t>
            </a:r>
            <a:r>
              <a:rPr lang="en-US" sz="1600" dirty="0"/>
              <a:t>Dialer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600" dirty="0" smtClean="0"/>
              <a:t>3 </a:t>
            </a:r>
            <a:r>
              <a:rPr lang="en-US" sz="1600" dirty="0"/>
              <a:t>Types of IVR Studies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600" dirty="0"/>
              <a:t>IVR Inbound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600" dirty="0"/>
              <a:t>IVR Outbound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600" dirty="0"/>
              <a:t>Blended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600" dirty="0"/>
              <a:t>Must use question types only suitable for IVR interviewing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600" dirty="0"/>
              <a:t>Every data question must have a </a:t>
            </a:r>
            <a:r>
              <a:rPr lang="en-US" sz="1600" dirty="0" smtClean="0"/>
              <a:t>label, the label becomes the sound file name.</a:t>
            </a:r>
            <a:endParaRPr lang="en-US" sz="16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600" dirty="0"/>
              <a:t>Questions that can be answered by pushing the 12 buttons on a standard touch-tone phone are allowed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600" dirty="0"/>
              <a:t>!FLD questions with the responses limited to 0-9 (and H for respondent hung up)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600" dirty="0"/>
              <a:t>!NUM questions without decimal places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600" dirty="0"/>
              <a:t>!DISPLAY </a:t>
            </a:r>
            <a:r>
              <a:rPr lang="en-US" sz="1600" dirty="0" smtClean="0"/>
              <a:t>questions. These questions just play a sound file.</a:t>
            </a:r>
            <a:endParaRPr lang="en-US" sz="16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600" dirty="0" smtClean="0"/>
              <a:t>If you need to capture an open ended question, then a !SOUND, RECORD can be used to record the respondent’s answer.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en-US" sz="1400" dirty="0" smtClean="0"/>
          </a:p>
          <a:p>
            <a:pPr lvl="2">
              <a:buFont typeface="Wingdings" panose="05000000000000000000" pitchFamily="2" charset="2"/>
              <a:buChar char="q"/>
            </a:pPr>
            <a:endParaRPr lang="en-US" sz="10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IVR Programming 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55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7509" y="1685074"/>
            <a:ext cx="10515600" cy="4741270"/>
          </a:xfrm>
        </p:spPr>
        <p:txBody>
          <a:bodyPr>
            <a:normAutofit lnSpcReduction="10000"/>
          </a:bodyPr>
          <a:lstStyle/>
          <a:p>
            <a:pPr lvl="2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1400" dirty="0" err="1"/>
              <a:t>Studytype</a:t>
            </a:r>
            <a:r>
              <a:rPr lang="en-US" sz="1400" dirty="0"/>
              <a:t>= is required as a study header option</a:t>
            </a:r>
          </a:p>
          <a:p>
            <a:pPr lvl="3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1400" dirty="0"/>
              <a:t>IVRINBOUND</a:t>
            </a:r>
          </a:p>
          <a:p>
            <a:pPr lvl="3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1400" dirty="0"/>
              <a:t>IVROUTBOUND</a:t>
            </a:r>
          </a:p>
          <a:p>
            <a:pPr lvl="3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1400" dirty="0"/>
              <a:t>BLENDED</a:t>
            </a:r>
          </a:p>
          <a:p>
            <a:pPr lvl="2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1400" dirty="0"/>
              <a:t>{!IVRBLOCK} is used in all 3</a:t>
            </a:r>
          </a:p>
          <a:p>
            <a:pPr lvl="2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1400" dirty="0" smtClean="0"/>
              <a:t>{!</a:t>
            </a:r>
            <a:r>
              <a:rPr lang="en-US" sz="1400" dirty="0"/>
              <a:t>DISPLAY, NOWAIT} is used on all 3 to just play a file named the question label, and will continue onto the next question</a:t>
            </a:r>
            <a:r>
              <a:rPr lang="en-US" sz="1400" dirty="0" smtClean="0"/>
              <a:t>.</a:t>
            </a:r>
          </a:p>
          <a:p>
            <a:pPr lvl="2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1400" dirty="0" smtClean="0"/>
              <a:t> Blended </a:t>
            </a:r>
            <a:r>
              <a:rPr lang="en-US" sz="1400" dirty="0"/>
              <a:t>uses 2 required Hidden !NUM questions</a:t>
            </a:r>
          </a:p>
          <a:p>
            <a:pPr lvl="3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1400" dirty="0"/>
              <a:t>ANI which will be filled in with the number that the respondent is calling from</a:t>
            </a:r>
          </a:p>
          <a:p>
            <a:pPr lvl="3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1400" dirty="0"/>
              <a:t>DNIS which will be filled in with the number that the respondent called</a:t>
            </a:r>
          </a:p>
          <a:p>
            <a:pPr lvl="2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1400" dirty="0"/>
              <a:t>Blended uses </a:t>
            </a:r>
            <a:r>
              <a:rPr lang="en-US" sz="1400" dirty="0" smtClean="0"/>
              <a:t>three phone statement functions.</a:t>
            </a:r>
          </a:p>
          <a:p>
            <a:pPr lvl="3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1400" dirty="0" smtClean="0"/>
              <a:t>SAVE_HELD_IN: This puts the inbound respondent on hold in the IVR and you can loop through music or questions until an interviewer is available</a:t>
            </a:r>
            <a:r>
              <a:rPr lang="en-US" sz="1200" dirty="0" smtClean="0"/>
              <a:t>.</a:t>
            </a:r>
            <a:endParaRPr lang="en-US" sz="1200" dirty="0"/>
          </a:p>
          <a:p>
            <a:pPr lvl="3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1400" dirty="0" smtClean="0"/>
              <a:t>GET_HELD_IN: This allows the live agent to check for and answer an inbound call on the blended study.</a:t>
            </a:r>
          </a:p>
          <a:p>
            <a:pPr lvl="3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1400" dirty="0" smtClean="0"/>
              <a:t>FREE_HELD_IN: This is used to take the respondent out of the hold queue.</a:t>
            </a:r>
            <a:endParaRPr lang="en-US" sz="1400" dirty="0"/>
          </a:p>
          <a:p>
            <a:pPr lvl="2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1400" dirty="0"/>
              <a:t>QFF must be named &lt;</a:t>
            </a:r>
            <a:r>
              <a:rPr lang="en-US" sz="1400" dirty="0" err="1"/>
              <a:t>studycode</a:t>
            </a:r>
            <a:r>
              <a:rPr lang="en-US" sz="1400" dirty="0"/>
              <a:t>&gt;.</a:t>
            </a:r>
            <a:r>
              <a:rPr lang="en-US" sz="1400" dirty="0" err="1"/>
              <a:t>qff</a:t>
            </a:r>
            <a:r>
              <a:rPr lang="en-US" sz="1400" dirty="0"/>
              <a:t> or &lt;</a:t>
            </a:r>
            <a:r>
              <a:rPr lang="en-US" sz="1400" dirty="0" err="1"/>
              <a:t>studycode</a:t>
            </a:r>
            <a:r>
              <a:rPr lang="en-US" sz="1400" dirty="0"/>
              <a:t>&gt;_</a:t>
            </a:r>
            <a:r>
              <a:rPr lang="en-US" sz="1400" dirty="0" err="1"/>
              <a:t>ivr.qff</a:t>
            </a:r>
            <a:endParaRPr lang="en-US" sz="1400" dirty="0"/>
          </a:p>
          <a:p>
            <a:pPr lvl="2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1400" dirty="0"/>
              <a:t>Inbound uses an empty </a:t>
            </a:r>
            <a:r>
              <a:rPr lang="en-US" sz="1400" dirty="0" err="1"/>
              <a:t>fone</a:t>
            </a:r>
            <a:r>
              <a:rPr lang="en-US" sz="1400" dirty="0"/>
              <a:t> file</a:t>
            </a:r>
          </a:p>
          <a:p>
            <a:pPr lvl="2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1400" dirty="0"/>
              <a:t>Outbound and Blended use real sample</a:t>
            </a:r>
          </a:p>
          <a:p>
            <a:pPr lvl="2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1400" dirty="0"/>
              <a:t>Load studies as usual once all live files are </a:t>
            </a:r>
            <a:r>
              <a:rPr lang="en-US" sz="1400" dirty="0" smtClean="0"/>
              <a:t>ready</a:t>
            </a:r>
          </a:p>
          <a:p>
            <a:pPr lvl="2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1400" dirty="0" smtClean="0"/>
              <a:t>Blended Studies need to be loaded in the IVR before logging interviewers in to dial.</a:t>
            </a:r>
            <a:endParaRPr lang="en-US" sz="1400" dirty="0"/>
          </a:p>
          <a:p>
            <a:pPr lvl="2">
              <a:buFont typeface="Wingdings" panose="05000000000000000000" pitchFamily="2" charset="2"/>
              <a:buChar char="q"/>
            </a:pPr>
            <a:endParaRPr lang="en-US" sz="1400" dirty="0" smtClean="0"/>
          </a:p>
          <a:p>
            <a:pPr lvl="2">
              <a:buFont typeface="Wingdings" panose="05000000000000000000" pitchFamily="2" charset="2"/>
              <a:buChar char="q"/>
            </a:pPr>
            <a:endParaRPr lang="en-US" sz="10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IVR Programming 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749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1800" dirty="0"/>
              <a:t>Sound files must match the question </a:t>
            </a:r>
            <a:r>
              <a:rPr lang="en-US" sz="1800" dirty="0" smtClean="0"/>
              <a:t>labels or the name provided in the </a:t>
            </a:r>
            <a:r>
              <a:rPr lang="en-US" sz="1800" dirty="0" err="1" smtClean="0"/>
              <a:t>soundfile</a:t>
            </a:r>
            <a:r>
              <a:rPr lang="en-US" sz="1800" dirty="0" smtClean="0"/>
              <a:t>= option on each question.</a:t>
            </a:r>
            <a:endParaRPr lang="en-US" sz="1800" dirty="0"/>
          </a:p>
          <a:p>
            <a:pPr lvl="2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1800" dirty="0"/>
              <a:t>Record questions </a:t>
            </a:r>
          </a:p>
          <a:p>
            <a:pPr lvl="3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dirty="0"/>
              <a:t>Use a microphone on your computer</a:t>
            </a:r>
          </a:p>
          <a:p>
            <a:pPr lvl="3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dirty="0"/>
              <a:t>Through a 3</a:t>
            </a:r>
            <a:r>
              <a:rPr lang="en-US" baseline="30000" dirty="0"/>
              <a:t>rd</a:t>
            </a:r>
            <a:r>
              <a:rPr lang="en-US" dirty="0"/>
              <a:t> party recording </a:t>
            </a:r>
            <a:r>
              <a:rPr lang="en-US" dirty="0" smtClean="0"/>
              <a:t>service</a:t>
            </a:r>
          </a:p>
          <a:p>
            <a:pPr lvl="3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Text to Speech such as Google or Watson</a:t>
            </a:r>
            <a:endParaRPr lang="en-US" dirty="0"/>
          </a:p>
          <a:p>
            <a:pPr lvl="2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1800" dirty="0"/>
              <a:t>Upload using the </a:t>
            </a:r>
            <a:r>
              <a:rPr lang="en-US" sz="1800" dirty="0" smtClean="0"/>
              <a:t>Dialer Console or Survox Console Sound Files Upload option.</a:t>
            </a:r>
            <a:endParaRPr lang="en-US" sz="1800" dirty="0"/>
          </a:p>
          <a:p>
            <a:pPr lvl="3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dirty="0"/>
              <a:t>Files get copied into the </a:t>
            </a:r>
            <a:r>
              <a:rPr lang="en-US" dirty="0" smtClean="0"/>
              <a:t>&lt;</a:t>
            </a:r>
            <a:r>
              <a:rPr lang="en-US" dirty="0" err="1" smtClean="0"/>
              <a:t>soundfiles</a:t>
            </a:r>
            <a:r>
              <a:rPr lang="en-US" dirty="0" smtClean="0"/>
              <a:t>&gt;/</a:t>
            </a:r>
            <a:r>
              <a:rPr lang="en-US" dirty="0" err="1" smtClean="0"/>
              <a:t>asterisk_sounds</a:t>
            </a:r>
            <a:r>
              <a:rPr lang="en-US" dirty="0" smtClean="0"/>
              <a:t>/</a:t>
            </a:r>
            <a:r>
              <a:rPr lang="en-US" dirty="0" err="1" smtClean="0"/>
              <a:t>ivr_files</a:t>
            </a:r>
            <a:r>
              <a:rPr lang="en-US" dirty="0"/>
              <a:t>/&lt;</a:t>
            </a:r>
            <a:r>
              <a:rPr lang="en-US" dirty="0" err="1"/>
              <a:t>studycode</a:t>
            </a:r>
            <a:r>
              <a:rPr lang="en-US" dirty="0"/>
              <a:t>&gt; directory</a:t>
            </a:r>
          </a:p>
          <a:p>
            <a:pPr lvl="3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dirty="0"/>
              <a:t>Check box that automatically converts the files to the appropriate file type and format</a:t>
            </a:r>
          </a:p>
          <a:p>
            <a:pPr lvl="3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dirty="0"/>
              <a:t>We do NOT recommend copying the files over via command line since the wrong file type and format could be used where using the console will convert the files for you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IVR Sound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44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yntellect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Enghouse 2015">
      <a:dk1>
        <a:srgbClr val="005199"/>
      </a:dk1>
      <a:lt1>
        <a:sysClr val="window" lastClr="FFFFFF"/>
      </a:lt1>
      <a:dk2>
        <a:srgbClr val="000000"/>
      </a:dk2>
      <a:lt2>
        <a:srgbClr val="5ABDD7"/>
      </a:lt2>
      <a:accent1>
        <a:srgbClr val="F88021"/>
      </a:accent1>
      <a:accent2>
        <a:srgbClr val="F22432"/>
      </a:accent2>
      <a:accent3>
        <a:srgbClr val="9DB420"/>
      </a:accent3>
      <a:accent4>
        <a:srgbClr val="A51C53"/>
      </a:accent4>
      <a:accent5>
        <a:srgbClr val="37476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Syntellect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Syntellect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C2016 Sales and Partner training document.pptx" id="{BA02E1D9-AB3C-45B5-83CB-791010FF9E46}" vid="{C7A00B8F-3433-43E8-879C-A0A51A9C8306}"/>
    </a:ext>
  </a:extLst>
</a:theme>
</file>

<file path=ppt/theme/theme6.xml><?xml version="1.0" encoding="utf-8"?>
<a:theme xmlns:a="http://schemas.openxmlformats.org/drawingml/2006/main" name="enghouse template">
  <a:themeElements>
    <a:clrScheme name="Cubby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Office Theme">
  <a:themeElements>
    <a:clrScheme name="Custom 3">
      <a:dk1>
        <a:srgbClr val="005199"/>
      </a:dk1>
      <a:lt1>
        <a:srgbClr val="FFFFFF"/>
      </a:lt1>
      <a:dk2>
        <a:srgbClr val="000000"/>
      </a:dk2>
      <a:lt2>
        <a:srgbClr val="5ABDD7"/>
      </a:lt2>
      <a:accent1>
        <a:srgbClr val="F88021"/>
      </a:accent1>
      <a:accent2>
        <a:srgbClr val="F22432"/>
      </a:accent2>
      <a:accent3>
        <a:srgbClr val="9DB420"/>
      </a:accent3>
      <a:accent4>
        <a:srgbClr val="A51C53"/>
      </a:accent4>
      <a:accent5>
        <a:srgbClr val="374766"/>
      </a:accent5>
      <a:accent6>
        <a:srgbClr val="F79646"/>
      </a:accent6>
      <a:hlink>
        <a:srgbClr val="90DB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Syntellect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75648</TotalTime>
  <Words>895</Words>
  <Application>Microsoft Office PowerPoint</Application>
  <PresentationFormat>Widescreen</PresentationFormat>
  <Paragraphs>146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31" baseType="lpstr">
      <vt:lpstr>ＭＳ Ｐゴシック</vt:lpstr>
      <vt:lpstr>Arial</vt:lpstr>
      <vt:lpstr>Calibri</vt:lpstr>
      <vt:lpstr>Calibri </vt:lpstr>
      <vt:lpstr>Calibri                               </vt:lpstr>
      <vt:lpstr>Cronos Pro</vt:lpstr>
      <vt:lpstr>Lato Light</vt:lpstr>
      <vt:lpstr>Lucida Grande</vt:lpstr>
      <vt:lpstr>Open Sans</vt:lpstr>
      <vt:lpstr>Times</vt:lpstr>
      <vt:lpstr>Verdana</vt:lpstr>
      <vt:lpstr>Wingdings</vt:lpstr>
      <vt:lpstr>Office Theme</vt:lpstr>
      <vt:lpstr>1_Syntellect PPT Template</vt:lpstr>
      <vt:lpstr>2_Office Theme</vt:lpstr>
      <vt:lpstr>2_Syntellect PPT Template</vt:lpstr>
      <vt:lpstr>3_Syntellect PPT Template</vt:lpstr>
      <vt:lpstr>enghouse template</vt:lpstr>
      <vt:lpstr>1_Office Theme</vt:lpstr>
      <vt:lpstr>Syntellect PPT Template</vt:lpstr>
      <vt:lpstr>Survox</vt:lpstr>
      <vt:lpstr>Corporate Divisions</vt:lpstr>
      <vt:lpstr>PowerPoint Presentation</vt:lpstr>
      <vt:lpstr>PowerPoint Presentation</vt:lpstr>
      <vt:lpstr>PowerPoint Presentation</vt:lpstr>
      <vt:lpstr>PowerPoint Presentation</vt:lpstr>
      <vt:lpstr>IVR Programming Techniques</vt:lpstr>
      <vt:lpstr>IVR Programming Techniques</vt:lpstr>
      <vt:lpstr>IVR Sound Files</vt:lpstr>
      <vt:lpstr>DID’s and IVR Control File</vt:lpstr>
      <vt:lpstr>Starting and Accessing Studies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and Solution Offering Overview</dc:title>
  <dc:creator>Jim Cubby</dc:creator>
  <cp:lastModifiedBy>Joshua Flores</cp:lastModifiedBy>
  <cp:revision>1695</cp:revision>
  <cp:lastPrinted>2020-09-24T02:25:59Z</cp:lastPrinted>
  <dcterms:created xsi:type="dcterms:W3CDTF">2018-07-27T13:05:18Z</dcterms:created>
  <dcterms:modified xsi:type="dcterms:W3CDTF">2021-08-19T16:56:23Z</dcterms:modified>
</cp:coreProperties>
</file>